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7E_6AAD3A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68" r:id="rId2"/>
    <p:sldId id="272" r:id="rId3"/>
    <p:sldId id="273" r:id="rId4"/>
    <p:sldId id="290" r:id="rId5"/>
    <p:sldId id="323" r:id="rId6"/>
    <p:sldId id="286" r:id="rId7"/>
    <p:sldId id="304" r:id="rId8"/>
    <p:sldId id="279" r:id="rId9"/>
    <p:sldId id="287" r:id="rId10"/>
    <p:sldId id="280" r:id="rId11"/>
    <p:sldId id="307" r:id="rId12"/>
    <p:sldId id="398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99" r:id="rId23"/>
    <p:sldId id="392" r:id="rId24"/>
    <p:sldId id="393" r:id="rId25"/>
    <p:sldId id="394" r:id="rId26"/>
    <p:sldId id="395" r:id="rId27"/>
    <p:sldId id="333" r:id="rId28"/>
    <p:sldId id="396" r:id="rId29"/>
    <p:sldId id="397" r:id="rId30"/>
    <p:sldId id="400" r:id="rId31"/>
    <p:sldId id="310" r:id="rId32"/>
    <p:sldId id="311" r:id="rId33"/>
    <p:sldId id="313" r:id="rId34"/>
    <p:sldId id="314" r:id="rId35"/>
    <p:sldId id="315" r:id="rId36"/>
    <p:sldId id="317" r:id="rId37"/>
    <p:sldId id="318" r:id="rId38"/>
    <p:sldId id="319" r:id="rId39"/>
    <p:sldId id="320" r:id="rId40"/>
    <p:sldId id="321" r:id="rId41"/>
    <p:sldId id="322" r:id="rId42"/>
    <p:sldId id="312" r:id="rId43"/>
    <p:sldId id="282" r:id="rId44"/>
    <p:sldId id="337" r:id="rId45"/>
    <p:sldId id="342" r:id="rId46"/>
    <p:sldId id="340" r:id="rId47"/>
    <p:sldId id="341" r:id="rId48"/>
    <p:sldId id="367" r:id="rId49"/>
    <p:sldId id="354" r:id="rId50"/>
    <p:sldId id="368" r:id="rId51"/>
    <p:sldId id="369" r:id="rId52"/>
    <p:sldId id="370" r:id="rId53"/>
    <p:sldId id="386" r:id="rId54"/>
    <p:sldId id="387" r:id="rId55"/>
    <p:sldId id="378" r:id="rId56"/>
    <p:sldId id="344" r:id="rId57"/>
    <p:sldId id="373" r:id="rId58"/>
    <p:sldId id="372" r:id="rId59"/>
    <p:sldId id="374" r:id="rId60"/>
    <p:sldId id="345" r:id="rId61"/>
    <p:sldId id="343" r:id="rId62"/>
    <p:sldId id="346" r:id="rId63"/>
    <p:sldId id="365" r:id="rId64"/>
    <p:sldId id="347" r:id="rId65"/>
    <p:sldId id="375" r:id="rId66"/>
    <p:sldId id="377" r:id="rId67"/>
    <p:sldId id="376" r:id="rId68"/>
    <p:sldId id="383" r:id="rId69"/>
    <p:sldId id="348" r:id="rId70"/>
    <p:sldId id="350" r:id="rId71"/>
    <p:sldId id="379" r:id="rId72"/>
    <p:sldId id="381" r:id="rId73"/>
    <p:sldId id="382" r:id="rId74"/>
    <p:sldId id="401" r:id="rId75"/>
    <p:sldId id="301" r:id="rId76"/>
    <p:sldId id="405" r:id="rId77"/>
    <p:sldId id="406" r:id="rId78"/>
    <p:sldId id="402" r:id="rId79"/>
    <p:sldId id="391" r:id="rId80"/>
    <p:sldId id="407" r:id="rId81"/>
    <p:sldId id="403" r:id="rId82"/>
    <p:sldId id="404" r:id="rId83"/>
    <p:sldId id="408" r:id="rId84"/>
    <p:sldId id="302" r:id="rId85"/>
    <p:sldId id="388" r:id="rId86"/>
    <p:sldId id="389" r:id="rId87"/>
    <p:sldId id="265" r:id="rId88"/>
    <p:sldId id="266" r:id="rId89"/>
  </p:sldIdLst>
  <p:sldSz cx="12192000" cy="6858000"/>
  <p:notesSz cx="6858000" cy="9144000"/>
  <p:embeddedFontLst>
    <p:embeddedFont>
      <p:font typeface="Malgun Gothic" panose="020B0503020000020004" pitchFamily="50" charset="-127"/>
      <p:regular r:id="rId92"/>
      <p:bold r:id="rId93"/>
    </p:embeddedFont>
    <p:embeddedFont>
      <p:font typeface="Malgun Gothic" panose="020B0503020000020004" pitchFamily="50" charset="-127"/>
      <p:regular r:id="rId92"/>
      <p:bold r:id="rId93"/>
    </p:embeddedFont>
    <p:embeddedFont>
      <p:font typeface="나눔스퀘어라운드OTF Bold" panose="020B0600000101010101" pitchFamily="34" charset="-127"/>
      <p:bold r:id="rId94"/>
    </p:embeddedFont>
    <p:embeddedFont>
      <p:font typeface="나눔스퀘어라운드OTF ExtraBold" panose="020B0600000101010101" pitchFamily="34" charset="-127"/>
      <p:bold r:id="rId95"/>
    </p:embeddedFont>
    <p:embeddedFont>
      <p:font typeface="나눔스퀘어라운드OTF Regular" panose="020B0600000101010101" pitchFamily="34" charset="-127"/>
      <p:regular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36AB8C-7DF0-F70C-3C3F-27E1E51DE9DF}" name="Lee Kooksung" initials="LK" userId="94c41c6e5fb9f92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74" autoAdjust="0"/>
    <p:restoredTop sz="95090" autoAdjust="0"/>
  </p:normalViewPr>
  <p:slideViewPr>
    <p:cSldViewPr snapToGrid="0">
      <p:cViewPr>
        <p:scale>
          <a:sx n="50" d="100"/>
          <a:sy n="50" d="100"/>
        </p:scale>
        <p:origin x="1478" y="778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theme" Target="theme/theme1.xml"/><Relationship Id="rId10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7E_6AAD3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1CB179-6383-4AD1-812A-492CBFE6340A}" authorId="{FC36AB8C-7DF0-F70C-3C3F-27E1E51DE9DF}" status="resolved" created="2022-12-08T09:04:49.452" complete="100000">
    <pc:sldMkLst xmlns:pc="http://schemas.microsoft.com/office/powerpoint/2013/main/command">
      <pc:docMk/>
      <pc:sldMk cId="111858599" sldId="382"/>
    </pc:sldMkLst>
    <p188:txBody>
      <a:bodyPr/>
      <a:lstStyle/>
      <a:p>
        <a:r>
          <a:rPr lang="ko-KR" altLang="en-US"/>
          <a:t>캡쳐 필요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6B760A8-6589-4578-9BF0-A4885B255248}" type="datetime1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543489EC-2448-4FD0-9C89-26E92D4B1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6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84A7F-CA00-4352-9D32-7F2512969D9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7614-7B2C-4F04-A381-B36745EE4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42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A7614-7B2C-4F04-A381-B36745EE464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0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B6-FC9B-1140-49FA-EF0B011C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D5138-DCBB-BA45-34C7-AD6054CE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726AF-6737-C43A-FF8F-4CF0123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44148-515E-6CBE-4047-C28A45C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C963-DC12-C767-6FBF-AEB5785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1A52-4750-DBB0-2F41-7B2238B9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BC3D9-0F24-2537-BB06-D97EAD2B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11B5D-482A-4781-5248-E33C754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F0645-CF1C-716F-077F-E57EDC4E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7310E-D4A4-DC07-5E32-1277CF4E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F35AC-B6AA-B694-F498-D4B2B0F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4521-3C72-F462-DC39-19D6DF02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1CB03-2B89-F704-1754-DD2A2653B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BC271-B216-EBC6-8971-1663676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7BA15-7650-24B1-E80A-C3B7D2CF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145B-B605-F279-EFEA-81565B2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76F30-80E9-1C9C-0223-B2972D2B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12A4-82FF-8357-44B7-674B5708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32A0-6A23-F66C-48CB-413FDE48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A5669-AFE1-D4D4-C2B7-05CDD591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25DA1-C1B4-417D-4492-2D420B23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AFDA8-F9D4-8836-A28C-842C984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8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EBA6B-F4E4-F706-D638-7AAE0BFA8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B9B9-6A0A-515B-320A-CDCFBB80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B2D9E-EECE-F30F-C729-EA107A26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E7BE6-E88E-90A8-BD85-283B068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E265A-459E-BC8A-47D4-E2CC6194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1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55FA-8EBC-0B3E-BB25-7D39D28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E8C-60A4-E44C-8EE4-8AC81769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20EC-4263-3DEA-5310-B2BBC18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99F59-0811-CB43-DD5B-23FEB13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7884-E382-8DF7-B333-1F287828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AD50A-A587-9F9E-498B-5210C367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7327B-10E5-86A6-AE8F-1CF3EAF0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78FD-4A2A-41C2-AC55-0DE6AD2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954B6-0E4F-71CC-87D8-358AEF4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9D7-8D93-63DE-F154-DFAFCC5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D343E-AEC2-E0FA-E582-B410360F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D59A-EEB6-4744-0E4D-0A88879AD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1FD22C-B79A-A397-9F8E-BFF6CF11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D4B4A-662A-B525-C1EA-FF8741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075FD-B288-99EE-8873-EA369D85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64F27-9545-4E0A-C280-51A38C16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A561E-360F-FA1A-E82E-D9DC059C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BCA8-0F9D-DB40-EBC0-B0EC521B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3EC4B-4A41-3494-9217-2194D5AF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780F5-5936-1F75-0C70-9FA75BD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72346-79E6-036E-BDB3-87134A605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C0EDF-2C94-BE90-9982-68CF31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B0BA1A-FE64-4F48-FE85-09DB156F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214225-4EAD-5150-1382-B1F6344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55A3-9918-3EAC-32F9-F59BC5FF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853CB-C319-5A9D-B9BD-6D8E0B5C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82A32-10EA-561B-5030-AEFE4CF1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DE20-0D9D-68EB-C480-36065D1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9706903" y="6588607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ⓒSaebyeol Yu.</a:t>
            </a:r>
            <a:r>
              <a:rPr lang="ko-KR" altLang="en-US" sz="1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Saebyeol’s</a:t>
            </a:r>
            <a:r>
              <a:rPr lang="ko-KR" altLang="en-US" sz="1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PowerPoint</a:t>
            </a:r>
            <a:endParaRPr lang="ko-KR" altLang="en-US" sz="10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9706903" y="6588607"/>
            <a:ext cx="2494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3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32B75-1236-C769-CB3A-5807A163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EA42E-6B05-8D0B-5382-189BD032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1C0C9-00E4-6805-D497-20EFD1BE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fld id="{AB82D2ED-3B61-489D-96FE-AC3E503608F9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4D6FA-11A9-1B26-68BA-4188D4AC9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0B49F-40E9-C126-89F5-27616209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fld id="{09FDE053-AB54-492D-A4D5-40742F96AB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4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OTF Bold" panose="020B0600000101010101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xxx@email.com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7E_6AAD3A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2670A5-31D6-B64F-39B8-C37713977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25AD8A-8A12-16B1-CE65-CC3BFC8BE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425D3-4AB2-B3EA-3EFF-C54FD8C649A2}"/>
              </a:ext>
            </a:extLst>
          </p:cNvPr>
          <p:cNvSpPr txBox="1"/>
          <p:nvPr/>
        </p:nvSpPr>
        <p:spPr>
          <a:xfrm>
            <a:off x="2551761" y="2942758"/>
            <a:ext cx="6848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Library</a:t>
            </a:r>
            <a:endParaRPr lang="ko-KR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7CC84C-2776-1410-341D-23A30FC187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94" y="1280768"/>
            <a:ext cx="1410059" cy="1410059"/>
          </a:xfrm>
          <a:prstGeom prst="rect">
            <a:avLst/>
          </a:prstGeom>
          <a:noFill/>
          <a:ln w="6350">
            <a:noFill/>
          </a:ln>
          <a:effectLst>
            <a:outerShdw blurRad="444500" dir="10800000" sx="94000" sy="94000" algn="ctr" rotWithShape="0">
              <a:schemeClr val="bg1">
                <a:alpha val="26000"/>
              </a:scheme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99593B-52D8-0183-3DDA-76735C27D9F0}"/>
              </a:ext>
            </a:extLst>
          </p:cNvPr>
          <p:cNvSpPr txBox="1"/>
          <p:nvPr/>
        </p:nvSpPr>
        <p:spPr>
          <a:xfrm>
            <a:off x="4067459" y="4770059"/>
            <a:ext cx="381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 WEB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기반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공구 도서관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시스템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”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59A295-61C6-A939-DC41-42E176CC591B}"/>
              </a:ext>
            </a:extLst>
          </p:cNvPr>
          <p:cNvSpPr txBox="1"/>
          <p:nvPr/>
        </p:nvSpPr>
        <p:spPr>
          <a:xfrm>
            <a:off x="5542634" y="4266197"/>
            <a:ext cx="86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- 2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9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38C887-0A29-E07D-6C13-EF4116229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C9C3C6-9141-FDD4-E177-4FD74F329EA3}"/>
              </a:ext>
            </a:extLst>
          </p:cNvPr>
          <p:cNvSpPr txBox="1"/>
          <p:nvPr/>
        </p:nvSpPr>
        <p:spPr>
          <a:xfrm>
            <a:off x="529389" y="4084348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659CE-50EC-9B80-B17C-D9E76D91054A}"/>
              </a:ext>
            </a:extLst>
          </p:cNvPr>
          <p:cNvSpPr txBox="1"/>
          <p:nvPr/>
        </p:nvSpPr>
        <p:spPr>
          <a:xfrm>
            <a:off x="2118044" y="4195124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CB62BF-95B9-0AD6-8691-9A0E0E751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1" y="2910248"/>
            <a:ext cx="1137587" cy="113758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dist="50800" dir="5400000" sx="1000" sy="1000" algn="ctr" rotWithShape="0">
              <a:srgbClr val="000000">
                <a:alpha val="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14" name="그림 13" descr="벽, 실내, 건물, 창문이(가) 표시된 사진&#10;&#10;자동 생성된 설명">
            <a:extLst>
              <a:ext uri="{FF2B5EF4-FFF2-40B4-BE49-F238E27FC236}">
                <a16:creationId xmlns:a16="http://schemas.microsoft.com/office/drawing/2014/main" id="{9F447658-5270-6F01-091D-6EB7782D8F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5" y="0"/>
            <a:ext cx="5263403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B04C9-76E6-3631-6319-2D20D5C3AB84}"/>
              </a:ext>
            </a:extLst>
          </p:cNvPr>
          <p:cNvSpPr/>
          <p:nvPr/>
        </p:nvSpPr>
        <p:spPr>
          <a:xfrm>
            <a:off x="5293894" y="0"/>
            <a:ext cx="5263403" cy="686722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  <a:endParaRPr kumimoji="0" lang="ko-KR" altLang="en-US" sz="20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6223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4501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7B5A2">
                      <a:lumMod val="25000"/>
                    </a:srgb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4705862" y="3075057"/>
              <a:ext cx="43631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DB </a:t>
              </a: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테이블 설계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0457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903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038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038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27510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078" y="45982"/>
            <a:ext cx="16289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-1 ERD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38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0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482" y="692933"/>
            <a:ext cx="10453449" cy="60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EFE03F-4860-A3BB-C580-AD2A1C7EDF50}"/>
              </a:ext>
            </a:extLst>
          </p:cNvPr>
          <p:cNvSpPr/>
          <p:nvPr/>
        </p:nvSpPr>
        <p:spPr>
          <a:xfrm>
            <a:off x="986655" y="1109662"/>
            <a:ext cx="11156920" cy="571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48425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48425" y="-1906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8425" y="-1906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04" y="-590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653" y="66663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48425" y="-1906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76" y="-28100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34596"/>
              </p:ext>
            </p:extLst>
          </p:nvPr>
        </p:nvGraphicFramePr>
        <p:xfrm>
          <a:off x="601791" y="1255292"/>
          <a:ext cx="10947768" cy="217370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378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90"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NOTICE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공지사항테이블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EMAIL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게시자 이름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TITLE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제목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CONTENT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내용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READCOUNT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조회수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REGDATE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등록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SYSDATE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REPORTCOUNT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 횟수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PARTNO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고유번호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8010" y="849757"/>
            <a:ext cx="2560754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공지사항 테이블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15254"/>
              </p:ext>
            </p:extLst>
          </p:nvPr>
        </p:nvGraphicFramePr>
        <p:xfrm>
          <a:off x="622116" y="4155004"/>
          <a:ext cx="10947768" cy="219647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8751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물리적테이블명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물리적 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16">
                <a:tc rowSpan="8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FREE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자유게시판테이블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EMAIL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게시자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TITLE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제목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CONTENT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내용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READCOUNT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조회수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REGDATE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등록 날짜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SYSDATE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REPORTCOUNT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 횟수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716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PARTNO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고유번호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" name="TextBox 10"/>
          <p:cNvSpPr txBox="1"/>
          <p:nvPr/>
        </p:nvSpPr>
        <p:spPr>
          <a:xfrm>
            <a:off x="628334" y="3749470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자유게시판 테이블</a:t>
            </a:r>
          </a:p>
        </p:txBody>
      </p:sp>
    </p:spTree>
    <p:extLst>
      <p:ext uri="{BB962C8B-B14F-4D97-AF65-F5344CB8AC3E}">
        <p14:creationId xmlns:p14="http://schemas.microsoft.com/office/powerpoint/2010/main" val="391663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80027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66315"/>
              </p:ext>
            </p:extLst>
          </p:nvPr>
        </p:nvGraphicFramePr>
        <p:xfrm>
          <a:off x="601791" y="1489088"/>
          <a:ext cx="10947768" cy="278475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292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81">
                <a:tc rowSpan="9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ASK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문의게시판테이블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EMAIL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게시자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TITLE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제목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CONTENT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내용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READCOUNT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조회수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REGDATE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등록 날짜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SYSDATE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REPORTCOUNT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 횟수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HEADERNO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머리글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ASKHEADER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98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PARTNO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고유번호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8010" y="1083553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문의게시판 테이블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8490"/>
              </p:ext>
            </p:extLst>
          </p:nvPr>
        </p:nvGraphicFramePr>
        <p:xfrm>
          <a:off x="622116" y="5077500"/>
          <a:ext cx="10947768" cy="12948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745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7"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ASKHEADER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HEADERNO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문의게시판 글머리 종류테이블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글머리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7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HEADERNAME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글머리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10"/>
          <p:cNvSpPr txBox="1"/>
          <p:nvPr/>
        </p:nvSpPr>
        <p:spPr>
          <a:xfrm>
            <a:off x="609285" y="4681489"/>
            <a:ext cx="4032799" cy="3362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문의게시판 글머리 종류 테이블</a:t>
            </a:r>
          </a:p>
        </p:txBody>
      </p:sp>
    </p:spTree>
    <p:extLst>
      <p:ext uri="{BB962C8B-B14F-4D97-AF65-F5344CB8AC3E}">
        <p14:creationId xmlns:p14="http://schemas.microsoft.com/office/powerpoint/2010/main" val="409323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A6A794-ADE7-6EBE-9E67-352942E8EE9B}"/>
              </a:ext>
            </a:extLst>
          </p:cNvPr>
          <p:cNvSpPr/>
          <p:nvPr/>
        </p:nvSpPr>
        <p:spPr>
          <a:xfrm>
            <a:off x="152400" y="-2751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58252" y="403260"/>
            <a:ext cx="11486147" cy="645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688" y="105036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762" y="7307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06556"/>
              </p:ext>
            </p:extLst>
          </p:nvPr>
        </p:nvGraphicFramePr>
        <p:xfrm>
          <a:off x="601791" y="1255292"/>
          <a:ext cx="10947768" cy="24398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80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컬럼명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11"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QUESTION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자주묻는질문게시판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테이블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EMAIL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게시자 이름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TITLE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제목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CONTENT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내용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READCOUNT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조회수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REGDATE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등록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SYSDATE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REPORTCOUNT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 횟수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PARTNO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고유번호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8010" y="849757"/>
            <a:ext cx="3111086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 b="1" dirty="0" err="1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자주묻는</a:t>
            </a:r>
            <a:r>
              <a:rPr lang="ko-KR" altLang="en-US" sz="1600" b="1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 질문 게시판 테이블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4463"/>
              </p:ext>
            </p:extLst>
          </p:nvPr>
        </p:nvGraphicFramePr>
        <p:xfrm>
          <a:off x="622116" y="4282005"/>
          <a:ext cx="10947768" cy="217273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24886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407">
                <a:tc rowSpan="7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</a:t>
                      </a: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신고게시판테이블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REASON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게시자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REPORTCONTENT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제목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REPORTEREMAIL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게시글 내용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WRITEREMAIL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조회수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POSTNO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등록 날짜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40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PARTNO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신고 횟수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10"/>
          <p:cNvSpPr txBox="1"/>
          <p:nvPr/>
        </p:nvSpPr>
        <p:spPr>
          <a:xfrm>
            <a:off x="628334" y="3876469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신고게시판 테이블</a:t>
            </a:r>
          </a:p>
        </p:txBody>
      </p:sp>
    </p:spTree>
    <p:extLst>
      <p:ext uri="{BB962C8B-B14F-4D97-AF65-F5344CB8AC3E}">
        <p14:creationId xmlns:p14="http://schemas.microsoft.com/office/powerpoint/2010/main" val="326329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8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7" y="16853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74115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99479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10218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28" y="8627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36998"/>
              </p:ext>
            </p:extLst>
          </p:nvPr>
        </p:nvGraphicFramePr>
        <p:xfrm>
          <a:off x="622116" y="1412779"/>
          <a:ext cx="10947768" cy="12948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745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7"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BOARDNO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게시판종류테이블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고유번호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7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게시판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9285" y="101676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게시판 종류 테이블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90504"/>
              </p:ext>
            </p:extLst>
          </p:nvPr>
        </p:nvGraphicFramePr>
        <p:xfrm>
          <a:off x="601791" y="3834535"/>
          <a:ext cx="10947768" cy="261981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021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물리적 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논리적테이블명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논리적컬럼명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PK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FK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NULL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TYPE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DEFAULT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FFFFFF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참조 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99">
                <a:tc rowSpan="8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TOOL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공구게시판테이블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공구번호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공구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BRAND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공구 브랜드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BIGSORTNO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대분류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SMALLSORTNO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소분류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JIJUMNAME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지점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VARCHAR2(100)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SYSDATE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JIJUMNO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지점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JIJUM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NOWSTATUS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현재 상태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Arial"/>
                        </a:rPr>
                        <a:t>0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TextBox 10"/>
          <p:cNvSpPr txBox="1"/>
          <p:nvPr/>
        </p:nvSpPr>
        <p:spPr>
          <a:xfrm>
            <a:off x="608009" y="3429000"/>
            <a:ext cx="3111087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공구 게시판 테이블</a:t>
            </a:r>
          </a:p>
        </p:txBody>
      </p:sp>
    </p:spTree>
    <p:extLst>
      <p:ext uri="{BB962C8B-B14F-4D97-AF65-F5344CB8AC3E}">
        <p14:creationId xmlns:p14="http://schemas.microsoft.com/office/powerpoint/2010/main" val="213681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22116" y="1698529"/>
          <a:ext cx="10947768" cy="12948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745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7"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BIGSORT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공구대분류테이블</a:t>
                      </a: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대분류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7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대분류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9285" y="130251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공구 대분류 테이블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622115" y="4456042"/>
          <a:ext cx="10947768" cy="12948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745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7"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SMALLSORT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공구소분류테이블</a:t>
                      </a: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소분류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7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소분류 이름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10"/>
          <p:cNvSpPr txBox="1"/>
          <p:nvPr/>
        </p:nvSpPr>
        <p:spPr>
          <a:xfrm>
            <a:off x="609284" y="4060031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공구 대분류 테이블</a:t>
            </a:r>
          </a:p>
        </p:txBody>
      </p:sp>
    </p:spTree>
    <p:extLst>
      <p:ext uri="{BB962C8B-B14F-4D97-AF65-F5344CB8AC3E}">
        <p14:creationId xmlns:p14="http://schemas.microsoft.com/office/powerpoint/2010/main" val="362996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3489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22116" y="4865591"/>
          <a:ext cx="10947768" cy="12948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7452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7"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LOCATION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지역종류테이블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지역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77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지역명</a:t>
                      </a: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9285" y="4469581"/>
            <a:ext cx="2560754" cy="33863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지역 종류 테이블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22115" y="1572346"/>
          <a:ext cx="10947768" cy="23637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021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 err="1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kumimoji="0" 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kumimoji="0" lang="ko-KR" altLang="en-US" sz="1200" b="1" i="0" u="none" strike="noStrike" kern="1200" cap="none" normalizeH="0" baseline="0" dirty="0">
                        <a:solidFill>
                          <a:srgbClr val="FFFFFF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89795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99">
                <a:tc rowSpan="7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JIJUM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지점테이블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NAME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지점명</a:t>
                      </a:r>
                      <a:endParaRPr kumimoji="0" lang="ko-KR" alt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TIME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대여 가능 시간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PHONE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전화번호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MANAGEPHONE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관리자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ADDR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주소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099"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LOCATIONNO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강원교육모두 Light"/>
                        <a:ea typeface="강원교육모두 Light"/>
                        <a:cs typeface="강원교육모두 Light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지역 번호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kumimoji="0" lang="en-US" altLang="ko-KR" sz="1000" b="0" i="0" u="none" strike="noStrike" kern="1200" cap="none" normalizeH="0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kumimoji="0" lang="en-US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LOCATION</a:t>
                      </a:r>
                    </a:p>
                  </a:txBody>
                  <a:tcPr marL="6423" marR="6423" marT="6423" marB="0"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</a:lnB>
                    <a:solidFill>
                      <a:srgbClr val="F9F7F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TextBox 10"/>
          <p:cNvSpPr txBox="1"/>
          <p:nvPr/>
        </p:nvSpPr>
        <p:spPr>
          <a:xfrm>
            <a:off x="628334" y="1166811"/>
            <a:ext cx="3111087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지점 테이블</a:t>
            </a:r>
          </a:p>
        </p:txBody>
      </p:sp>
    </p:spTree>
    <p:extLst>
      <p:ext uri="{BB962C8B-B14F-4D97-AF65-F5344CB8AC3E}">
        <p14:creationId xmlns:p14="http://schemas.microsoft.com/office/powerpoint/2010/main" val="1656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399DD7-F22D-A685-4CBC-1F3C917938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3F5C38-2AC2-BC80-EA22-9E1A917AE1EB}"/>
              </a:ext>
            </a:extLst>
          </p:cNvPr>
          <p:cNvCxnSpPr>
            <a:cxnSpLocks/>
          </p:cNvCxnSpPr>
          <p:nvPr/>
        </p:nvCxnSpPr>
        <p:spPr>
          <a:xfrm>
            <a:off x="388531" y="132347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1F55B8-2309-24C1-8DB5-72DC1F73D6F8}"/>
              </a:ext>
            </a:extLst>
          </p:cNvPr>
          <p:cNvCxnSpPr>
            <a:cxnSpLocks/>
          </p:cNvCxnSpPr>
          <p:nvPr/>
        </p:nvCxnSpPr>
        <p:spPr>
          <a:xfrm>
            <a:off x="388531" y="643288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51C679F-289B-031C-DC3B-0C6CCAE2A5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03" y="0"/>
            <a:ext cx="526508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CCBD5-E209-150D-51D2-FA406B0AE34F}"/>
              </a:ext>
            </a:extLst>
          </p:cNvPr>
          <p:cNvSpPr txBox="1"/>
          <p:nvPr/>
        </p:nvSpPr>
        <p:spPr>
          <a:xfrm>
            <a:off x="544648" y="450105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BA2A0-F352-ADEB-5519-4F20D0FB78B7}"/>
              </a:ext>
            </a:extLst>
          </p:cNvPr>
          <p:cNvSpPr txBox="1"/>
          <p:nvPr/>
        </p:nvSpPr>
        <p:spPr>
          <a:xfrm>
            <a:off x="1694322" y="729080"/>
            <a:ext cx="1899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E4AFD-3C8F-26FC-0089-265E4ECFEEC9}"/>
              </a:ext>
            </a:extLst>
          </p:cNvPr>
          <p:cNvSpPr txBox="1"/>
          <p:nvPr/>
        </p:nvSpPr>
        <p:spPr>
          <a:xfrm>
            <a:off x="437236" y="2907916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01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86CFC-BE0B-985C-708F-5FB9689B2C6E}"/>
              </a:ext>
            </a:extLst>
          </p:cNvPr>
          <p:cNvSpPr txBox="1"/>
          <p:nvPr/>
        </p:nvSpPr>
        <p:spPr>
          <a:xfrm>
            <a:off x="370059" y="381972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6831-9E57-061F-B17E-032B2AAD87CD}"/>
              </a:ext>
            </a:extLst>
          </p:cNvPr>
          <p:cNvSpPr txBox="1"/>
          <p:nvPr/>
        </p:nvSpPr>
        <p:spPr>
          <a:xfrm>
            <a:off x="2093920" y="2907916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02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BB3E11-46CF-37B7-6A1F-FABB21621358}"/>
              </a:ext>
            </a:extLst>
          </p:cNvPr>
          <p:cNvSpPr txBox="1"/>
          <p:nvPr/>
        </p:nvSpPr>
        <p:spPr>
          <a:xfrm>
            <a:off x="3861570" y="2907916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E5896F-B2CD-F051-C414-20261EB0160D}"/>
              </a:ext>
            </a:extLst>
          </p:cNvPr>
          <p:cNvSpPr txBox="1"/>
          <p:nvPr/>
        </p:nvSpPr>
        <p:spPr>
          <a:xfrm>
            <a:off x="5698467" y="2907916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04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A1C32A-27E2-355F-34F4-F86D9D8D5EB6}"/>
              </a:ext>
            </a:extLst>
          </p:cNvPr>
          <p:cNvSpPr/>
          <p:nvPr/>
        </p:nvSpPr>
        <p:spPr>
          <a:xfrm>
            <a:off x="6957803" y="0"/>
            <a:ext cx="5265084" cy="6858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92247-F0B3-D085-59D9-B68A05717489}"/>
              </a:ext>
            </a:extLst>
          </p:cNvPr>
          <p:cNvSpPr txBox="1"/>
          <p:nvPr/>
        </p:nvSpPr>
        <p:spPr>
          <a:xfrm>
            <a:off x="7535364" y="2907916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05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C463A-B86C-AB51-1B0E-8A5E6FC6324F}"/>
              </a:ext>
            </a:extLst>
          </p:cNvPr>
          <p:cNvSpPr txBox="1"/>
          <p:nvPr/>
        </p:nvSpPr>
        <p:spPr>
          <a:xfrm>
            <a:off x="2045038" y="381558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8D04C-3A56-D946-7F31-EC16E17DED5B}"/>
              </a:ext>
            </a:extLst>
          </p:cNvPr>
          <p:cNvSpPr txBox="1"/>
          <p:nvPr/>
        </p:nvSpPr>
        <p:spPr>
          <a:xfrm>
            <a:off x="3766665" y="382590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3702F-DA1A-C4F7-9409-6580A85934A0}"/>
              </a:ext>
            </a:extLst>
          </p:cNvPr>
          <p:cNvSpPr txBox="1"/>
          <p:nvPr/>
        </p:nvSpPr>
        <p:spPr>
          <a:xfrm>
            <a:off x="5602560" y="3868185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UI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59AE5-BE48-913A-66C8-275322EBCE9C}"/>
              </a:ext>
            </a:extLst>
          </p:cNvPr>
          <p:cNvSpPr txBox="1"/>
          <p:nvPr/>
        </p:nvSpPr>
        <p:spPr>
          <a:xfrm>
            <a:off x="7487000" y="387557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2860D8-3197-CD11-C625-7B401C5F29A0}"/>
              </a:ext>
            </a:extLst>
          </p:cNvPr>
          <p:cNvCxnSpPr>
            <a:cxnSpLocks/>
          </p:cNvCxnSpPr>
          <p:nvPr/>
        </p:nvCxnSpPr>
        <p:spPr>
          <a:xfrm>
            <a:off x="370059" y="3682215"/>
            <a:ext cx="1060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FD7CEB-1F32-F3B2-BAEE-F9FF03DD183F}"/>
              </a:ext>
            </a:extLst>
          </p:cNvPr>
          <p:cNvCxnSpPr>
            <a:cxnSpLocks/>
          </p:cNvCxnSpPr>
          <p:nvPr/>
        </p:nvCxnSpPr>
        <p:spPr>
          <a:xfrm>
            <a:off x="2016222" y="3688116"/>
            <a:ext cx="1060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5F2424-3321-DABA-A028-EE24860FFD6C}"/>
              </a:ext>
            </a:extLst>
          </p:cNvPr>
          <p:cNvCxnSpPr>
            <a:cxnSpLocks/>
          </p:cNvCxnSpPr>
          <p:nvPr/>
        </p:nvCxnSpPr>
        <p:spPr>
          <a:xfrm>
            <a:off x="3766665" y="3694017"/>
            <a:ext cx="1060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E7E60B-F6C3-3621-42DA-5561D29B8DCA}"/>
              </a:ext>
            </a:extLst>
          </p:cNvPr>
          <p:cNvCxnSpPr>
            <a:cxnSpLocks/>
          </p:cNvCxnSpPr>
          <p:nvPr/>
        </p:nvCxnSpPr>
        <p:spPr>
          <a:xfrm>
            <a:off x="5602560" y="3690681"/>
            <a:ext cx="1060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EB19E62-0A22-0E7E-3CA9-535CF25C5B09}"/>
              </a:ext>
            </a:extLst>
          </p:cNvPr>
          <p:cNvCxnSpPr>
            <a:cxnSpLocks/>
          </p:cNvCxnSpPr>
          <p:nvPr/>
        </p:nvCxnSpPr>
        <p:spPr>
          <a:xfrm>
            <a:off x="7472924" y="3695301"/>
            <a:ext cx="1060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D438E1-DDA9-CA0B-94E2-4A7C57389A0E}"/>
              </a:ext>
            </a:extLst>
          </p:cNvPr>
          <p:cNvSpPr txBox="1"/>
          <p:nvPr/>
        </p:nvSpPr>
        <p:spPr>
          <a:xfrm>
            <a:off x="388531" y="436761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2A8F87-B185-30AF-C7C7-26F0E7E04A5E}"/>
              </a:ext>
            </a:extLst>
          </p:cNvPr>
          <p:cNvSpPr txBox="1"/>
          <p:nvPr/>
        </p:nvSpPr>
        <p:spPr>
          <a:xfrm>
            <a:off x="388531" y="4718669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프로젝트소개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A6A0E1-AC9C-A2D2-00AF-4ACFB2A8CA7A}"/>
              </a:ext>
            </a:extLst>
          </p:cNvPr>
          <p:cNvSpPr txBox="1"/>
          <p:nvPr/>
        </p:nvSpPr>
        <p:spPr>
          <a:xfrm>
            <a:off x="410892" y="5058608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적용기술 </a:t>
            </a:r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587CC-38E0-420B-5EC0-AA03E210A832}"/>
              </a:ext>
            </a:extLst>
          </p:cNvPr>
          <p:cNvSpPr txBox="1"/>
          <p:nvPr/>
        </p:nvSpPr>
        <p:spPr>
          <a:xfrm>
            <a:off x="2057050" y="4407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F6735E-BF4D-2AC5-4211-7812D86FA687}"/>
              </a:ext>
            </a:extLst>
          </p:cNvPr>
          <p:cNvSpPr txBox="1"/>
          <p:nvPr/>
        </p:nvSpPr>
        <p:spPr>
          <a:xfrm>
            <a:off x="3739613" y="4672318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DB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4385E-7222-CA70-1862-6C84B4E09C87}"/>
              </a:ext>
            </a:extLst>
          </p:cNvPr>
          <p:cNvSpPr txBox="1"/>
          <p:nvPr/>
        </p:nvSpPr>
        <p:spPr>
          <a:xfrm>
            <a:off x="3766665" y="5032835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1399CC-0516-6353-0F66-C41C6CF294DA}"/>
              </a:ext>
            </a:extLst>
          </p:cNvPr>
          <p:cNvSpPr txBox="1"/>
          <p:nvPr/>
        </p:nvSpPr>
        <p:spPr>
          <a:xfrm>
            <a:off x="3766665" y="539335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E5EAD3-AE2F-9B78-8662-344A4DAA2F6A}"/>
              </a:ext>
            </a:extLst>
          </p:cNvPr>
          <p:cNvSpPr txBox="1"/>
          <p:nvPr/>
        </p:nvSpPr>
        <p:spPr>
          <a:xfrm>
            <a:off x="5571407" y="4404553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상세화면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5640D-6AD7-CF91-BDA4-477213FC01D6}"/>
              </a:ext>
            </a:extLst>
          </p:cNvPr>
          <p:cNvSpPr txBox="1"/>
          <p:nvPr/>
        </p:nvSpPr>
        <p:spPr>
          <a:xfrm>
            <a:off x="3748193" y="436080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ERD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693BD-5AB9-5C30-1806-FE40EB337CB4}"/>
              </a:ext>
            </a:extLst>
          </p:cNvPr>
          <p:cNvSpPr txBox="1"/>
          <p:nvPr/>
        </p:nvSpPr>
        <p:spPr>
          <a:xfrm>
            <a:off x="7461896" y="4406358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문제점 및 해결책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AFA3-CBFE-14FE-1B12-ABEC816BE5AD}"/>
              </a:ext>
            </a:extLst>
          </p:cNvPr>
          <p:cNvSpPr txBox="1"/>
          <p:nvPr/>
        </p:nvSpPr>
        <p:spPr>
          <a:xfrm>
            <a:off x="7475276" y="5029628"/>
            <a:ext cx="57259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56ECC-5472-421D-8234-034212D1DCBF}"/>
              </a:ext>
            </a:extLst>
          </p:cNvPr>
          <p:cNvSpPr txBox="1"/>
          <p:nvPr/>
        </p:nvSpPr>
        <p:spPr>
          <a:xfrm>
            <a:off x="7485900" y="5346848"/>
            <a:ext cx="63030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Q&amp;A</a:t>
            </a:r>
            <a:endParaRPr lang="ko-KR" altLang="en-US" sz="1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EA37B3EB-1BFD-2E28-07C7-733E5B3D79BF}"/>
              </a:ext>
            </a:extLst>
          </p:cNvPr>
          <p:cNvSpPr txBox="1"/>
          <p:nvPr/>
        </p:nvSpPr>
        <p:spPr>
          <a:xfrm>
            <a:off x="7464320" y="4697054"/>
            <a:ext cx="7072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회의록</a:t>
            </a:r>
          </a:p>
        </p:txBody>
      </p:sp>
    </p:spTree>
    <p:extLst>
      <p:ext uri="{BB962C8B-B14F-4D97-AF65-F5344CB8AC3E}">
        <p14:creationId xmlns:p14="http://schemas.microsoft.com/office/powerpoint/2010/main" val="170645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AB1A12-D3C0-C74C-5D15-DD3461748062}"/>
              </a:ext>
            </a:extLst>
          </p:cNvPr>
          <p:cNvSpPr/>
          <p:nvPr/>
        </p:nvSpPr>
        <p:spPr>
          <a:xfrm>
            <a:off x="152400" y="-2751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8600" y="187889"/>
            <a:ext cx="12039600" cy="649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236" y="12335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6" y="12335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65" y="30807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14" y="99884"/>
            <a:ext cx="34515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3099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37" y="3297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8311"/>
              </p:ext>
            </p:extLst>
          </p:nvPr>
        </p:nvGraphicFramePr>
        <p:xfrm>
          <a:off x="601791" y="1255292"/>
          <a:ext cx="10947768" cy="24398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80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11"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ONRENTAL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0" u="none" strike="noStrike" dirty="0" err="1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현재대여중테이블</a:t>
                      </a:r>
                      <a:endParaRPr lang="ko-KR" altLang="en-US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대여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MEMBERBOARD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MEMBEREMAIL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이메일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RENTALDATE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대여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RETURNDATE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반납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TOOL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JIJUMNO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JIJUM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TOOLNAME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 err="1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공구명</a:t>
                      </a:r>
                      <a:endParaRPr lang="ko-KR" altLang="en-US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08010" y="849757"/>
            <a:ext cx="3111086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현재 </a:t>
            </a:r>
            <a:r>
              <a:rPr lang="ko-KR" altLang="en-US" sz="1600" b="1" dirty="0" err="1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대여중</a:t>
            </a:r>
            <a:r>
              <a:rPr lang="ko-KR" altLang="en-US" sz="1600" b="1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 테이블</a:t>
            </a:r>
          </a:p>
        </p:txBody>
      </p:sp>
      <p:sp>
        <p:nvSpPr>
          <p:cNvPr id="22" name="TextBox 10"/>
          <p:cNvSpPr txBox="1"/>
          <p:nvPr/>
        </p:nvSpPr>
        <p:spPr>
          <a:xfrm>
            <a:off x="628334" y="3876469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현재 </a:t>
            </a:r>
            <a:r>
              <a:rPr kumimoji="0" lang="ko-KR" altLang="en-US" sz="1600" b="1" i="0" u="none" strike="noStrike" kern="1200" cap="none" spc="0" normalizeH="0" baseline="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예약중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 테이블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601791" y="4279480"/>
          <a:ext cx="10947768" cy="220138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80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11">
                <a:tc rowSpan="7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ONBOOKING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 rowSpan="7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0" u="none" strike="noStrike" dirty="0" err="1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현재예약중테이블</a:t>
                      </a:r>
                      <a:endParaRPr lang="ko-KR" altLang="en-US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예약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MEMBERBOARD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MEMBEREMAIL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이메일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BOOKDATE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예약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TOOL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JIJUMNO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JIJUM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1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TOOLNAME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 err="1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공구명</a:t>
                      </a:r>
                      <a:endParaRPr lang="ko-KR" altLang="en-US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24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24FF7F-D215-3667-098F-56DCBED95BDD}"/>
              </a:ext>
            </a:extLst>
          </p:cNvPr>
          <p:cNvSpPr/>
          <p:nvPr/>
        </p:nvSpPr>
        <p:spPr>
          <a:xfrm>
            <a:off x="0" y="18472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5842" y="19167"/>
            <a:ext cx="11606607" cy="6756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           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787" y="381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787" y="381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16" y="22284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65" y="91362"/>
            <a:ext cx="34515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-1 DB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51" y="3812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88" y="-5226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05379"/>
              </p:ext>
            </p:extLst>
          </p:nvPr>
        </p:nvGraphicFramePr>
        <p:xfrm>
          <a:off x="622116" y="2103292"/>
          <a:ext cx="10947768" cy="277326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446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물리적테이블명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  </a:t>
                      </a: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>
                    <a:solidFill>
                      <a:srgbClr val="897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099"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RETURN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 rowSpan="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반납완료테이블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대여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MEMBERBOARD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MEMBEREMAIL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회원 이메일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RENTALDATE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대여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RETURNDATE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반납 날짜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TOOL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JIJUMNO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지점 번호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NUMBER</a:t>
                      </a:r>
                      <a:r>
                        <a:rPr lang="en-US" altLang="ko-KR" sz="1000" b="0" u="none" strike="noStrike" dirty="0">
                          <a:effectLst/>
                          <a:latin typeface="Arial"/>
                          <a:cs typeface="Arial"/>
                        </a:rPr>
                        <a:t>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JIJUM</a:t>
                      </a: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09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TOOLNAME</a:t>
                      </a: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00" b="0" u="none" strike="noStrike" dirty="0" err="1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공구명</a:t>
                      </a:r>
                      <a:endParaRPr lang="ko-KR" altLang="en-US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  <a:cs typeface="Arial"/>
                        </a:rPr>
                        <a:t>Y</a:t>
                      </a: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000" b="0" u="none" strike="noStrike" dirty="0">
                          <a:effectLst/>
                          <a:latin typeface="Arial"/>
                          <a:ea typeface="나눔스퀘어라운드OTF Bold" panose="020B0600000101010101" pitchFamily="34" charset="-127"/>
                          <a:cs typeface="Arial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u="none" strike="noStrike" dirty="0">
                        <a:effectLst/>
                        <a:latin typeface="Arial"/>
                        <a:ea typeface="나눔스퀘어라운드OTF Bold" panose="020B0600000101010101" pitchFamily="34" charset="-127"/>
                        <a:cs typeface="Arial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ea typeface="맑은 고딕"/>
                        <a:cs typeface="Arial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628334" y="1697757"/>
            <a:ext cx="3111087" cy="3389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Arial"/>
              </a:rPr>
              <a:t>반납완료 테이블</a:t>
            </a:r>
          </a:p>
        </p:txBody>
      </p:sp>
    </p:spTree>
    <p:extLst>
      <p:ext uri="{BB962C8B-B14F-4D97-AF65-F5344CB8AC3E}">
        <p14:creationId xmlns:p14="http://schemas.microsoft.com/office/powerpoint/2010/main" val="309905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4501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7B5A2">
                      <a:lumMod val="25000"/>
                    </a:srgb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4853644" y="3049079"/>
              <a:ext cx="43631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클래스 </a:t>
              </a: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/ JSP </a:t>
              </a: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설계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7161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</a:t>
            </a:r>
            <a:r>
              <a:rPr lang="ko-KR" altLang="en-US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터페이스를 구현한 객체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2F3F9-A48D-FEB4-120F-6629864CCD67}"/>
              </a:ext>
            </a:extLst>
          </p:cNvPr>
          <p:cNvSpPr txBox="1"/>
          <p:nvPr/>
        </p:nvSpPr>
        <p:spPr>
          <a:xfrm>
            <a:off x="352925" y="702859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Login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5EFF36F-C537-238D-7389-432F9AAD5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7731"/>
              </p:ext>
            </p:extLst>
          </p:nvPr>
        </p:nvGraphicFramePr>
        <p:xfrm>
          <a:off x="352925" y="1224980"/>
          <a:ext cx="11462838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150">
                  <a:extLst>
                    <a:ext uri="{9D8B030D-6E8A-4147-A177-3AD203B41FA5}">
                      <a16:colId xmlns:a16="http://schemas.microsoft.com/office/drawing/2014/main" val="2093007356"/>
                    </a:ext>
                  </a:extLst>
                </a:gridCol>
                <a:gridCol w="8929688">
                  <a:extLst>
                    <a:ext uri="{9D8B030D-6E8A-4147-A177-3AD203B41FA5}">
                      <a16:colId xmlns:a16="http://schemas.microsoft.com/office/drawing/2014/main" val="3120302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08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가상주소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/loginPageForm.do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1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Login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관련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DB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의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data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에 접근하기 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6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LoginDAO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  <a:cs typeface="+mn-cs"/>
                        </a:rPr>
                        <a:t>인터페이스를 구현한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3545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C2C743-7635-CB48-53F9-42378775FF00}"/>
              </a:ext>
            </a:extLst>
          </p:cNvPr>
          <p:cNvSpPr txBox="1"/>
          <p:nvPr/>
        </p:nvSpPr>
        <p:spPr>
          <a:xfrm>
            <a:off x="334453" y="2887222"/>
            <a:ext cx="301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Board Class 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C4717F10-103F-B38A-E7FF-61B3A8D36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83224"/>
              </p:ext>
            </p:extLst>
          </p:nvPr>
        </p:nvGraphicFramePr>
        <p:xfrm>
          <a:off x="352925" y="3336478"/>
          <a:ext cx="1146283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8863">
                  <a:extLst>
                    <a:ext uri="{9D8B030D-6E8A-4147-A177-3AD203B41FA5}">
                      <a16:colId xmlns:a16="http://schemas.microsoft.com/office/drawing/2014/main" val="2404218283"/>
                    </a:ext>
                  </a:extLst>
                </a:gridCol>
                <a:gridCol w="8943975">
                  <a:extLst>
                    <a:ext uri="{9D8B030D-6E8A-4147-A177-3AD203B41FA5}">
                      <a16:colId xmlns:a16="http://schemas.microsoft.com/office/drawing/2014/main" val="141063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가상주소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/boardQuestion.do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NoticeController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가상주소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/notice.do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1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MemberDTO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Memeber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97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ReportDTO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Report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37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BoardSearchDTO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BoardSearch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4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BoardFreeDAO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3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34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F5FE7-4FF2-7E1F-8388-26C9561B69EC}"/>
              </a:ext>
            </a:extLst>
          </p:cNvPr>
          <p:cNvSpPr txBox="1"/>
          <p:nvPr/>
        </p:nvSpPr>
        <p:spPr>
          <a:xfrm>
            <a:off x="385763" y="689710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Board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F536DD09-3996-528B-0917-8984835E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016821"/>
              </p:ext>
            </p:extLst>
          </p:nvPr>
        </p:nvGraphicFramePr>
        <p:xfrm>
          <a:off x="385763" y="1098957"/>
          <a:ext cx="11187401" cy="401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707">
                  <a:extLst>
                    <a:ext uri="{9D8B030D-6E8A-4147-A177-3AD203B41FA5}">
                      <a16:colId xmlns:a16="http://schemas.microsoft.com/office/drawing/2014/main" val="3432119578"/>
                    </a:ext>
                  </a:extLst>
                </a:gridCol>
                <a:gridCol w="8710694">
                  <a:extLst>
                    <a:ext uri="{9D8B030D-6E8A-4147-A177-3AD203B41FA5}">
                      <a16:colId xmlns:a16="http://schemas.microsoft.com/office/drawing/2014/main" val="2367144503"/>
                    </a:ext>
                  </a:extLst>
                </a:gridCol>
              </a:tblGrid>
              <a:tr h="342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505778026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560939616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1778493704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BoardNoticeDAO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069397228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BoardNotice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491793464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762174118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BoardQnADAO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754995876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055535796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3924886694"/>
                  </a:ext>
                </a:extLst>
              </a:tr>
              <a:tr h="590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BoardQuestionDAO</a:t>
                      </a:r>
                      <a:r>
                        <a:rPr lang="en-US" altLang="ko-KR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2553316909"/>
                  </a:ext>
                </a:extLst>
              </a:tr>
              <a:tr h="34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84411" marR="84411" marT="42206" marB="422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</a:t>
                      </a:r>
                      <a:r>
                        <a:rPr lang="ko-KR" altLang="en-US" sz="12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 marL="84411" marR="84411" marT="42206" marB="42206"/>
                </a:tc>
                <a:extLst>
                  <a:ext uri="{0D108BD9-81ED-4DB2-BD59-A6C34878D82A}">
                    <a16:rowId xmlns:a16="http://schemas.microsoft.com/office/drawing/2014/main" val="86909084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A064FD-FFF6-1A4C-678F-0563F2043D2C}"/>
              </a:ext>
            </a:extLst>
          </p:cNvPr>
          <p:cNvSpPr txBox="1"/>
          <p:nvPr/>
        </p:nvSpPr>
        <p:spPr>
          <a:xfrm>
            <a:off x="334453" y="518512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AADDDA66-BF9E-2E50-8E30-31A0A21AE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01729"/>
              </p:ext>
            </p:extLst>
          </p:nvPr>
        </p:nvGraphicFramePr>
        <p:xfrm>
          <a:off x="385763" y="5619282"/>
          <a:ext cx="111874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779">
                  <a:extLst>
                    <a:ext uri="{9D8B030D-6E8A-4147-A177-3AD203B41FA5}">
                      <a16:colId xmlns:a16="http://schemas.microsoft.com/office/drawing/2014/main" val="1663811626"/>
                    </a:ext>
                  </a:extLst>
                </a:gridCol>
                <a:gridCol w="8696622">
                  <a:extLst>
                    <a:ext uri="{9D8B030D-6E8A-4147-A177-3AD203B41FA5}">
                      <a16:colId xmlns:a16="http://schemas.microsoft.com/office/drawing/2014/main" val="2157152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5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가상주소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/toolRentMainForm.do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8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36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9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1847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66C4-E25B-90EF-D6D5-479031A1F7A2}"/>
              </a:ext>
            </a:extLst>
          </p:cNvPr>
          <p:cNvSpPr txBox="1"/>
          <p:nvPr/>
        </p:nvSpPr>
        <p:spPr>
          <a:xfrm>
            <a:off x="325217" y="1031384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7D3E17-C16F-40FE-2A43-0D01361D1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14176"/>
              </p:ext>
            </p:extLst>
          </p:nvPr>
        </p:nvGraphicFramePr>
        <p:xfrm>
          <a:off x="343689" y="1476457"/>
          <a:ext cx="115046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75">
                  <a:extLst>
                    <a:ext uri="{9D8B030D-6E8A-4147-A177-3AD203B41FA5}">
                      <a16:colId xmlns:a16="http://schemas.microsoft.com/office/drawing/2014/main" val="1802808170"/>
                    </a:ext>
                  </a:extLst>
                </a:gridCol>
                <a:gridCol w="8885747">
                  <a:extLst>
                    <a:ext uri="{9D8B030D-6E8A-4147-A177-3AD203B41FA5}">
                      <a16:colId xmlns:a16="http://schemas.microsoft.com/office/drawing/2014/main" val="260390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0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ToolDAO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4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ToolDTO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계층 간 데이터 교환을 위한 데이터객체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6069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E322B3-F212-9F48-8373-8CCAC18D0D60}"/>
              </a:ext>
            </a:extLst>
          </p:cNvPr>
          <p:cNvSpPr txBox="1"/>
          <p:nvPr/>
        </p:nvSpPr>
        <p:spPr>
          <a:xfrm>
            <a:off x="325216" y="2584452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Mypage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A14C474C-7FE7-84D1-672D-EBCAF222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78318"/>
              </p:ext>
            </p:extLst>
          </p:nvPr>
        </p:nvGraphicFramePr>
        <p:xfrm>
          <a:off x="343688" y="3078407"/>
          <a:ext cx="115046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739">
                  <a:extLst>
                    <a:ext uri="{9D8B030D-6E8A-4147-A177-3AD203B41FA5}">
                      <a16:colId xmlns:a16="http://schemas.microsoft.com/office/drawing/2014/main" val="3231477900"/>
                    </a:ext>
                  </a:extLst>
                </a:gridCol>
                <a:gridCol w="8842883">
                  <a:extLst>
                    <a:ext uri="{9D8B030D-6E8A-4147-A177-3AD203B41FA5}">
                      <a16:colId xmlns:a16="http://schemas.microsoft.com/office/drawing/2014/main" val="1010130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30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가상주소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/myPageInfo.do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MyPageDAO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502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6A633F-1EC1-757A-60A8-F9E22C5FCEA9}"/>
              </a:ext>
            </a:extLst>
          </p:cNvPr>
          <p:cNvSpPr txBox="1"/>
          <p:nvPr/>
        </p:nvSpPr>
        <p:spPr>
          <a:xfrm>
            <a:off x="325215" y="456176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Admin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97519952-FF22-A20F-9FBE-1324A5B07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57381"/>
              </p:ext>
            </p:extLst>
          </p:nvPr>
        </p:nvGraphicFramePr>
        <p:xfrm>
          <a:off x="325214" y="5014992"/>
          <a:ext cx="115046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213">
                  <a:extLst>
                    <a:ext uri="{9D8B030D-6E8A-4147-A177-3AD203B41FA5}">
                      <a16:colId xmlns:a16="http://schemas.microsoft.com/office/drawing/2014/main" val="3181288649"/>
                    </a:ext>
                  </a:extLst>
                </a:gridCol>
                <a:gridCol w="8824409">
                  <a:extLst>
                    <a:ext uri="{9D8B030D-6E8A-4147-A177-3AD203B41FA5}">
                      <a16:colId xmlns:a16="http://schemas.microsoft.com/office/drawing/2014/main" val="1202473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2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AdminController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가상주소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/adminStatsForm.do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 접속하면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1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AdminDAO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관련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에 접근하기 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2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AdminDAOImpl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AdminDAO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인터페이스를 구현한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9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0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66C4-E25B-90EF-D6D5-479031A1F7A2}"/>
              </a:ext>
            </a:extLst>
          </p:cNvPr>
          <p:cNvSpPr txBox="1"/>
          <p:nvPr/>
        </p:nvSpPr>
        <p:spPr>
          <a:xfrm>
            <a:off x="325217" y="2344444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Ect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Class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77BAFED2-8414-C93B-2F2D-0F47DDF69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47071"/>
              </p:ext>
            </p:extLst>
          </p:nvPr>
        </p:nvGraphicFramePr>
        <p:xfrm>
          <a:off x="343689" y="2815147"/>
          <a:ext cx="115046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25">
                  <a:extLst>
                    <a:ext uri="{9D8B030D-6E8A-4147-A177-3AD203B41FA5}">
                      <a16:colId xmlns:a16="http://schemas.microsoft.com/office/drawing/2014/main" val="3181288649"/>
                    </a:ext>
                  </a:extLst>
                </a:gridCol>
                <a:gridCol w="8828597">
                  <a:extLst>
                    <a:ext uri="{9D8B030D-6E8A-4147-A177-3AD203B41FA5}">
                      <a16:colId xmlns:a16="http://schemas.microsoft.com/office/drawing/2014/main" val="1202473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2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MvcConfiguration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SessionInterceptor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를 사용하여 페이지 접근을 막는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1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SessionInterceptor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 접근제한을 당한 유저가 이동할 페이지를 선언하는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2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Paging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페이징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처리를 담당하는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9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2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66C4-E25B-90EF-D6D5-479031A1F7A2}"/>
              </a:ext>
            </a:extLst>
          </p:cNvPr>
          <p:cNvSpPr txBox="1"/>
          <p:nvPr/>
        </p:nvSpPr>
        <p:spPr>
          <a:xfrm>
            <a:off x="352925" y="689811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JSP Page Map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433480-B2E1-7112-C432-C1F157638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99798"/>
              </p:ext>
            </p:extLst>
          </p:nvPr>
        </p:nvGraphicFramePr>
        <p:xfrm>
          <a:off x="176462" y="1151476"/>
          <a:ext cx="11839075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5206">
                  <a:extLst>
                    <a:ext uri="{9D8B030D-6E8A-4147-A177-3AD203B41FA5}">
                      <a16:colId xmlns:a16="http://schemas.microsoft.com/office/drawing/2014/main" val="2336963357"/>
                    </a:ext>
                  </a:extLst>
                </a:gridCol>
                <a:gridCol w="8853869">
                  <a:extLst>
                    <a:ext uri="{9D8B030D-6E8A-4147-A177-3AD203B41FA5}">
                      <a16:colId xmlns:a16="http://schemas.microsoft.com/office/drawing/2014/main" val="38717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loginPageForm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로그인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2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loginFindEmailForm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Email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찾기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0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loginFindEmailSuccessForm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Email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찾기 성공화면을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loginFindPwdForm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비밀번호 찾기 화면을 보여주는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3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loginJoinForm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회원가입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loginResetPwdForm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비밀번호 재설정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49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자유게시판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boardFreeDetail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자유게시판 게시물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42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boardFreeUpDel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자유게시판 게시물 수정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15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boardFreeWrite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자유게시판 글쓰기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54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문의게시판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3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boardQnADetail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문의게시판 게시물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7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boardQnAUpDel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문의게시판 게시물 수정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boardQnAWrite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문의게시판 글쓰기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28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6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66C4-E25B-90EF-D6D5-479031A1F7A2}"/>
              </a:ext>
            </a:extLst>
          </p:cNvPr>
          <p:cNvSpPr txBox="1"/>
          <p:nvPr/>
        </p:nvSpPr>
        <p:spPr>
          <a:xfrm>
            <a:off x="334453" y="664802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JSP Page Map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433480-B2E1-7112-C432-C1F157638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80000"/>
              </p:ext>
            </p:extLst>
          </p:nvPr>
        </p:nvGraphicFramePr>
        <p:xfrm>
          <a:off x="352925" y="1133200"/>
          <a:ext cx="11462838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738">
                  <a:extLst>
                    <a:ext uri="{9D8B030D-6E8A-4147-A177-3AD203B41FA5}">
                      <a16:colId xmlns:a16="http://schemas.microsoft.com/office/drawing/2014/main" val="2336963357"/>
                    </a:ext>
                  </a:extLst>
                </a:gridCol>
                <a:gridCol w="8801100">
                  <a:extLst>
                    <a:ext uri="{9D8B030D-6E8A-4147-A177-3AD203B41FA5}">
                      <a16:colId xmlns:a16="http://schemas.microsoft.com/office/drawing/2014/main" val="38717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자주묻는질문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2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boardQuestionDetail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자주묻는질문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게시물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0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boardQuestionUpDel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자주묻는질문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게시물 수정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6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boardQuestionWrite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자주묻는질문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글쓰기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3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boardReport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게시판 게시물 신고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notice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공지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49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noticeDetail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공지 게시물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noticeUpDel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공지 게시물 수정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42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noticeWrite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공지 글쓰기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15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toolRentMainForm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공구대여 메인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54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toolRentBook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공구대여 예약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3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toolRentDetail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공구대여 게시판 상세보기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7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myPageInfo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마이페이지 메인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myPageBookList</a:t>
                      </a:r>
                      <a:endParaRPr lang="ko-KR" altLang="en-US" sz="16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마이페이지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내 예약조회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28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37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3849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클래스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JSP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66C4-E25B-90EF-D6D5-479031A1F7A2}"/>
              </a:ext>
            </a:extLst>
          </p:cNvPr>
          <p:cNvSpPr txBox="1"/>
          <p:nvPr/>
        </p:nvSpPr>
        <p:spPr>
          <a:xfrm>
            <a:off x="334453" y="1274403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JSP Page Map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3CC947F0-29F1-2F15-6881-762B3308C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44460"/>
              </p:ext>
            </p:extLst>
          </p:nvPr>
        </p:nvGraphicFramePr>
        <p:xfrm>
          <a:off x="334453" y="1901064"/>
          <a:ext cx="1144855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164">
                  <a:extLst>
                    <a:ext uri="{9D8B030D-6E8A-4147-A177-3AD203B41FA5}">
                      <a16:colId xmlns:a16="http://schemas.microsoft.com/office/drawing/2014/main" val="263628033"/>
                    </a:ext>
                  </a:extLst>
                </a:gridCol>
                <a:gridCol w="8815387">
                  <a:extLst>
                    <a:ext uri="{9D8B030D-6E8A-4147-A177-3AD203B41FA5}">
                      <a16:colId xmlns:a16="http://schemas.microsoft.com/office/drawing/2014/main" val="2965866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3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myPageInfoPhoneChange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마이페이지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핸드폰번호 변경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2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myPageInfoPwChange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마이페이지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비밀번호 변경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35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myPageMyWritingList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마이페이지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내 글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7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adminStatsForm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관리자 페이지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adminReportForm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관리자 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신고현황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82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mainForm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최초 초기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08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common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인코딩설정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jstl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라이브러리 수입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jquery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라이브러리 수입을 위한 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commonHeader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모든 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헤더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150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commonFooter</a:t>
                      </a:r>
                      <a:endParaRPr lang="ko-KR" altLang="en-US" sz="14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모든 페이지 내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, </a:t>
                      </a:r>
                      <a:r>
                        <a:rPr lang="ko-KR" altLang="en-US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푸터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화면을 보여주는 </a:t>
                      </a:r>
                      <a:r>
                        <a:rPr lang="en-US" altLang="ko-KR" sz="1300" b="1" dirty="0" err="1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en-US" altLang="ko-KR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ko-KR" altLang="en-US" sz="1300" b="1" dirty="0"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49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9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대지, 바닥, 실내, 도구이(가) 표시된 사진">
            <a:extLst>
              <a:ext uri="{FF2B5EF4-FFF2-40B4-BE49-F238E27FC236}">
                <a16:creationId xmlns:a16="http://schemas.microsoft.com/office/drawing/2014/main" id="{8EFECCE3-BA43-8183-E567-1FD241C3E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9866" y="383543"/>
            <a:ext cx="6853570" cy="60864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E4FAE3-204A-8214-388F-6A4A95E01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369952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2118044" y="357628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9B3518-3E39-93CE-D0B9-955FCE838E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1" y="2291413"/>
            <a:ext cx="1137587" cy="113758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dist="50800" dir="5400000" sx="1000" sy="1000" algn="ctr" rotWithShape="0">
              <a:srgbClr val="000000">
                <a:alpha val="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15" name="그림 14" descr="실내, 벽, 은색이(가) 표시된 사진&#10;&#10;자동 생성된 설명">
            <a:extLst>
              <a:ext uri="{FF2B5EF4-FFF2-40B4-BE49-F238E27FC236}">
                <a16:creationId xmlns:a16="http://schemas.microsoft.com/office/drawing/2014/main" id="{8994B122-25D5-B088-9303-56C14CC1AC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83" y="4429"/>
            <a:ext cx="5276031" cy="68645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2ACB0-EB7A-B9D1-E0E6-48427053FE0B}"/>
              </a:ext>
            </a:extLst>
          </p:cNvPr>
          <p:cNvSpPr/>
          <p:nvPr/>
        </p:nvSpPr>
        <p:spPr>
          <a:xfrm>
            <a:off x="5293895" y="1728"/>
            <a:ext cx="5276919" cy="686722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96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4501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7B5A2">
                      <a:lumMod val="25000"/>
                    </a:srgb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5417062" y="3049079"/>
              <a:ext cx="43631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메소드 설계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940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56873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공지사항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14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00298"/>
              </p:ext>
            </p:extLst>
          </p:nvPr>
        </p:nvGraphicFramePr>
        <p:xfrm>
          <a:off x="381000" y="883920"/>
          <a:ext cx="11574194" cy="576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6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0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14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39">
                <a:tc rowSpan="6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1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NoticeController</a:t>
                      </a:r>
                      <a:endParaRPr lang="ko-KR" altLang="en-US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notice(BoardSearchDTO boardSearchDTO,HttpServletRequest request)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56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noticeDetail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(@RequestParam(value="no") int </a:t>
                      </a: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no,HttpServletRequest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request)</a:t>
                      </a:r>
                      <a:endParaRPr lang="ko-KR" altLang="en-US" sz="105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/noticeDetail.do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461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noticeWrite()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/noticeWrite.do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39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 noticeSave(BoardNoticeDTO BoardNoticeDTO,HttpServletRequest request) 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/noticeSave.do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461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 noticeDelete(BoardNoticeDTO BoardNoticeDTO)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/noticeDelete.do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461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noticeUpDel(@RequestParam(value="no") int no)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/noticeUpDel.do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4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BoardNoticeDAO</a:t>
                      </a:r>
                      <a:endParaRPr lang="ko-KR" altLang="en-US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BoardNoticeDAOImpl </a:t>
                      </a:r>
                      <a:r>
                        <a:rPr lang="ko-KR" altLang="en-US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BoardNoticeDAOImpl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45">
                <a:tc rowSpan="7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1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BoardNoticeDAOImpl</a:t>
                      </a:r>
                      <a:endParaRPr lang="ko-KR" altLang="en-US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List&lt;Map&lt;String,String&gt;&gt; getBoardNoticeList(BoardSearchDTO boardSearchDTO 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목록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리턴하는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noticeUpReCount(int no)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글 조회수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증가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BoardNoticeDTO getNoticeBoard(int no)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개의 게시판 글 정보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리턴하는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noticeBoardListTotCnt( BoardSearchDTO boardSearchDTO ) 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검색한 공지사항 목록의 총 개수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리턴하는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void noticeSave(BoardNoticeDTO BoardNoticeDTO) 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글 저장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noticeUpdate(BoardNoticeDTO BoardNoticeDTO)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글 수정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76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noticeDelete(BoardNoticeDTO BoardNoticeDTO)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 글 삭제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123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1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BoardNoticeDTO</a:t>
                      </a:r>
                      <a:endParaRPr lang="ko-KR" altLang="en-US" sz="11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메소드로 구성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공지사항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의 고유번호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작성자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제목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조회수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등록일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신고당한횟수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게시판번호 관련 데이터를 담아 이동하는 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5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80027"/>
            <a:ext cx="52968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게시판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34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9220"/>
              </p:ext>
            </p:extLst>
          </p:nvPr>
        </p:nvGraphicFramePr>
        <p:xfrm>
          <a:off x="419100" y="876792"/>
          <a:ext cx="11591537" cy="5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6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8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56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71">
                <a:tc rowSpan="6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BoardController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boardQuestion(BoardSearchDTO boardSearchDTO,HttpServletRequest request) 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76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boardQuestionDetail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(@RequestParam(value="no") int </a:t>
                      </a:r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no,HttpServletRequest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request) 	</a:t>
                      </a:r>
                      <a:endParaRPr lang="ko-KR" altLang="en-US" sz="105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/boardQuestionDetail.do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706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boardQuestionWrite()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/boardQuestionWrite.do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71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 boardQuestionSave(BoardQuestionDTO BoardQuestionDTO,HttpServletRequest request)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/boardQuestionSave.do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706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 boardQuestionDelete(BoardQuestionDTO BoardQuestionDTO)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/boardQuestionDelete.do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706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boardQuestionUpDel(@RequestParam(value="no") int no)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/boardQuestionUpDel.do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 접근하면 호출되는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55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BoardFreeDAO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BoardFreeDAOImpl </a:t>
                      </a:r>
                      <a:r>
                        <a:rPr lang="ko-KR" altLang="en-US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BoardFreeDAOImpl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06">
                <a:tc row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BoardFreeDAOImpl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List&lt;Map&lt;String,String&gt;&gt; getBoardFreeList(BoardSearchDTO boardSearchDTO 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목록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391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int freeUpReCount(int no) 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글 조회수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 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증가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383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 getFreeBoard(int no)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개의 게시판 글 정보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732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freeBoardListTotCnt( BoardSearchDTO boardSearchDTO 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검색한 자유게시판 목록의 총 개수</a:t>
                      </a:r>
                      <a:r>
                        <a:rPr lang="en-US" altLang="ko-KR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1596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5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boardFreeSave(BoardFreeDTO BoardFreeDTO)</a:t>
                      </a:r>
                      <a:endParaRPr lang="ko-KR" altLang="en-US" sz="105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글 저장</a:t>
                      </a:r>
                      <a:r>
                        <a:rPr lang="en-US" altLang="ko-KR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7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-5251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8FE1B-9AE2-BB2F-7CA5-2B64EB0422FD}"/>
              </a:ext>
            </a:extLst>
          </p:cNvPr>
          <p:cNvSpPr txBox="1"/>
          <p:nvPr/>
        </p:nvSpPr>
        <p:spPr>
          <a:xfrm>
            <a:off x="600750" y="52517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게시판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131D2994-9157-091C-841B-DD6A817FA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2131"/>
              </p:ext>
            </p:extLst>
          </p:nvPr>
        </p:nvGraphicFramePr>
        <p:xfrm>
          <a:off x="419100" y="891540"/>
          <a:ext cx="11591537" cy="5563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40">
                  <a:extLst>
                    <a:ext uri="{9D8B030D-6E8A-4147-A177-3AD203B41FA5}">
                      <a16:colId xmlns:a16="http://schemas.microsoft.com/office/drawing/2014/main" val="3714255454"/>
                    </a:ext>
                  </a:extLst>
                </a:gridCol>
                <a:gridCol w="5742523">
                  <a:extLst>
                    <a:ext uri="{9D8B030D-6E8A-4147-A177-3AD203B41FA5}">
                      <a16:colId xmlns:a16="http://schemas.microsoft.com/office/drawing/2014/main" val="2443457970"/>
                    </a:ext>
                  </a:extLst>
                </a:gridCol>
                <a:gridCol w="4108574">
                  <a:extLst>
                    <a:ext uri="{9D8B030D-6E8A-4147-A177-3AD203B41FA5}">
                      <a16:colId xmlns:a16="http://schemas.microsoft.com/office/drawing/2014/main" val="2017120892"/>
                    </a:ext>
                  </a:extLst>
                </a:gridCol>
              </a:tblGrid>
              <a:tr h="3535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3349"/>
                  </a:ext>
                </a:extLst>
              </a:tr>
              <a:tr h="732675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BoardFreeDAOImpl</a:t>
                      </a: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boardFreeUpdate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글 수정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17773"/>
                  </a:ext>
                </a:extLst>
              </a:tr>
              <a:tr h="7021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boardFreeDelete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 글 삭제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06368"/>
                  </a:ext>
                </a:extLst>
              </a:tr>
              <a:tr h="8665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3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boardFreeReportSave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 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신고하기 글을 자유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문의게시판으로 분류하여 저장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2246"/>
                  </a:ext>
                </a:extLst>
              </a:tr>
              <a:tr h="8315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3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boardReportCount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분류하고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글의 신고횟수 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91155"/>
                  </a:ext>
                </a:extLst>
              </a:tr>
              <a:tr h="967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3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boardReportRecount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35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신고테이블에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 신고횟수 저장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15983"/>
                  </a:ext>
                </a:extLst>
              </a:tr>
              <a:tr h="94895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BoardFreeDTO</a:t>
                      </a:r>
                      <a:r>
                        <a:rPr lang="en-US" altLang="ko-KR" sz="1300" b="1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	</a:t>
                      </a:r>
                    </a:p>
                    <a:p>
                      <a:pPr algn="ctr" latinLnBrk="1"/>
                      <a:endParaRPr lang="ko-KR" altLang="en-US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3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메소드로 구성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자유게시판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의 고유번호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제목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조회수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등록일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신고당한횟수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게시판번호 등 게시판 관련 데이터와 신고사유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신고내용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글의 번호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 번호 데이터를 담아 이동하는 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162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93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-1847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8FE1B-9AE2-BB2F-7CA5-2B64EB0422FD}"/>
              </a:ext>
            </a:extLst>
          </p:cNvPr>
          <p:cNvSpPr txBox="1"/>
          <p:nvPr/>
        </p:nvSpPr>
        <p:spPr>
          <a:xfrm>
            <a:off x="600750" y="52517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게시판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131D2994-9157-091C-841B-DD6A817FA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99264"/>
              </p:ext>
            </p:extLst>
          </p:nvPr>
        </p:nvGraphicFramePr>
        <p:xfrm>
          <a:off x="419100" y="891540"/>
          <a:ext cx="11439965" cy="5827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512">
                  <a:extLst>
                    <a:ext uri="{9D8B030D-6E8A-4147-A177-3AD203B41FA5}">
                      <a16:colId xmlns:a16="http://schemas.microsoft.com/office/drawing/2014/main" val="3714255454"/>
                    </a:ext>
                  </a:extLst>
                </a:gridCol>
                <a:gridCol w="5306603">
                  <a:extLst>
                    <a:ext uri="{9D8B030D-6E8A-4147-A177-3AD203B41FA5}">
                      <a16:colId xmlns:a16="http://schemas.microsoft.com/office/drawing/2014/main" val="2443457970"/>
                    </a:ext>
                  </a:extLst>
                </a:gridCol>
                <a:gridCol w="4054850">
                  <a:extLst>
                    <a:ext uri="{9D8B030D-6E8A-4147-A177-3AD203B41FA5}">
                      <a16:colId xmlns:a16="http://schemas.microsoft.com/office/drawing/2014/main" val="2017120892"/>
                    </a:ext>
                  </a:extLst>
                </a:gridCol>
              </a:tblGrid>
              <a:tr h="4002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3349"/>
                  </a:ext>
                </a:extLst>
              </a:tr>
              <a:tr h="588129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BoardQnADAO</a:t>
                      </a:r>
                      <a:endParaRPr lang="ko-KR" altLang="en-US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BoardQnADAOImpl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BoardQnADAOImpl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17773"/>
                  </a:ext>
                </a:extLst>
              </a:tr>
              <a:tr h="506764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BoardQnADAOImpl</a:t>
                      </a:r>
                      <a:endParaRPr lang="ko-KR" altLang="en-US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List&lt;Map&lt;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String,String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&gt;&gt;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getBoardQnaList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목록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390272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qnaUpReCount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(int no)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글 조회수 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1]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올리는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062280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getQnaBoard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(int no)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개의 게시판 글 정보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불러오는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96030"/>
                  </a:ext>
                </a:extLst>
              </a:tr>
              <a:tr h="506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qnaBoardListTotCnt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검색한 문의게시판 목록의 총 개수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7622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boardQnaSave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글 저장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37290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boardQnaUpdate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글 수정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435996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boardQnaDelete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 글 삭제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40058"/>
                  </a:ext>
                </a:extLst>
              </a:tr>
              <a:tr h="1025125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BoardQnADTO</a:t>
                      </a:r>
                      <a:r>
                        <a:rPr lang="en-US" altLang="ko-KR" sz="1300" b="1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endParaRPr lang="ko-KR" altLang="en-US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메소드로 구성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문의게시판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의 고유번호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제목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조회수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등록일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신고당한횟수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게시판번호 관련 데이터를 담아 이동하는 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 선언</a:t>
                      </a:r>
                    </a:p>
                    <a:p>
                      <a:pPr latinLnBrk="1"/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9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734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FC6E93-E325-95F0-199A-7AD785230DE9}"/>
              </a:ext>
            </a:extLst>
          </p:cNvPr>
          <p:cNvSpPr/>
          <p:nvPr/>
        </p:nvSpPr>
        <p:spPr>
          <a:xfrm>
            <a:off x="0" y="-1847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59A6-FBDF-FBBD-FAA4-E281AE69B7A1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C326-A2EC-BE29-E0C9-DF665DEF7124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8FE1B-9AE2-BB2F-7CA5-2B64EB0422FD}"/>
              </a:ext>
            </a:extLst>
          </p:cNvPr>
          <p:cNvSpPr txBox="1"/>
          <p:nvPr/>
        </p:nvSpPr>
        <p:spPr>
          <a:xfrm>
            <a:off x="600750" y="52517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게시판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0C67EE-14DF-7B67-43BD-0A4DFD97C474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2278-2009-DCD6-C592-2EA820ABA61A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131D2994-9157-091C-841B-DD6A817FA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55974"/>
              </p:ext>
            </p:extLst>
          </p:nvPr>
        </p:nvGraphicFramePr>
        <p:xfrm>
          <a:off x="376017" y="815428"/>
          <a:ext cx="11439965" cy="5898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512">
                  <a:extLst>
                    <a:ext uri="{9D8B030D-6E8A-4147-A177-3AD203B41FA5}">
                      <a16:colId xmlns:a16="http://schemas.microsoft.com/office/drawing/2014/main" val="3714255454"/>
                    </a:ext>
                  </a:extLst>
                </a:gridCol>
                <a:gridCol w="5306603">
                  <a:extLst>
                    <a:ext uri="{9D8B030D-6E8A-4147-A177-3AD203B41FA5}">
                      <a16:colId xmlns:a16="http://schemas.microsoft.com/office/drawing/2014/main" val="2443457970"/>
                    </a:ext>
                  </a:extLst>
                </a:gridCol>
                <a:gridCol w="4054850">
                  <a:extLst>
                    <a:ext uri="{9D8B030D-6E8A-4147-A177-3AD203B41FA5}">
                      <a16:colId xmlns:a16="http://schemas.microsoft.com/office/drawing/2014/main" val="2017120892"/>
                    </a:ext>
                  </a:extLst>
                </a:gridCol>
              </a:tblGrid>
              <a:tr h="4002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3349"/>
                  </a:ext>
                </a:extLst>
              </a:tr>
              <a:tr h="588129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BoardQuestionDAO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BoardQuestionDAOImpl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5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BoardQuestionDAOImpl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클래스의 메소드와 동일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17773"/>
                  </a:ext>
                </a:extLst>
              </a:tr>
              <a:tr h="506764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BoardQuestionDAOImpl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String,String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&gt;&gt;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getBoardQuestionList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목록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을 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390272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questionUpReCount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(int no)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 조회수 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1]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올리는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062280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getQuestBoard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(int no)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개의 게시판 글 정보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불러오는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96030"/>
                  </a:ext>
                </a:extLst>
              </a:tr>
              <a:tr h="506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questionBoardListTotCnt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검색한 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목록의 총 개수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를 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7622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questionSave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 저장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37290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void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questionUpdate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 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 수정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435996"/>
                  </a:ext>
                </a:extLst>
              </a:tr>
              <a:tr h="506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void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questionDelete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글 삭제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하는 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40058"/>
                  </a:ext>
                </a:extLst>
              </a:tr>
              <a:tr h="5125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BoardQuestionDTO</a:t>
                      </a: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메소드로 구성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자주묻는질문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의 고유번호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작성자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제목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내용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조회수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등록일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신고당한횟수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게시판번호 관련</a:t>
                      </a:r>
                    </a:p>
                    <a:p>
                      <a:pPr latinLnBrk="1"/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데이터를 담아 이동하는 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95698"/>
                  </a:ext>
                </a:extLst>
              </a:tr>
              <a:tr h="5125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BoardSearchDTO</a:t>
                      </a:r>
                      <a:endParaRPr lang="ko-KR" altLang="en-US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메소드로 구성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[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 전체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]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의 </a:t>
                      </a:r>
                      <a:r>
                        <a:rPr lang="ko-KR" altLang="en-US" sz="105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페이징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처리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검색유형 관련 데이터를 담아 이동하는 </a:t>
                      </a:r>
                      <a:r>
                        <a:rPr lang="en-US" altLang="ko-KR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getter/setter </a:t>
                      </a:r>
                      <a:r>
                        <a:rPr lang="ko-KR" altLang="en-US" sz="105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 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26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617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5" y="80027"/>
            <a:ext cx="55730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대여 예약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22264"/>
              </p:ext>
            </p:extLst>
          </p:nvPr>
        </p:nvGraphicFramePr>
        <p:xfrm>
          <a:off x="352925" y="1112820"/>
          <a:ext cx="11593460" cy="5303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99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745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toolRentDetail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(@RequestParam(value="toolNo") int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toolNo</a:t>
                      </a:r>
                      <a:endParaRPr lang="en-US" altLang="ko-KR" sz="12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,@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RequestParam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(value="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jijumNo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") int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jijumNo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"/toolRentDetail.do"로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64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toolRentBook(@RequestParam(value="toolNo") int toolNo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,@RequestParam(value="jijumNo") int jijumNo,HttpSession session)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"/toolRentBook.do"로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9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toolRentMainForm()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"/toolRentMainForm.do"로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74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toolStatusProc()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"/upToolStatusProc.do"로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4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3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ToolDAO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ToolDAOImpl 의 클래스와 동일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ToolDAOImpl 의 클래스와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749">
                <a:tc row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ToolDAOImpl</a:t>
                      </a: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getLocation()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지역정보를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414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getJijum()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지점정보를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72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getBigSort()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대분류를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504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getSmallSort()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소분류를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606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getToolList(Map searchList)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조건을 넣은 공구리스트를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리턴하는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5" y="80027"/>
            <a:ext cx="28870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38182"/>
              </p:ext>
            </p:extLst>
          </p:nvPr>
        </p:nvGraphicFramePr>
        <p:xfrm>
          <a:off x="352925" y="1538273"/>
          <a:ext cx="11593460" cy="452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89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361">
                <a:tc rowSpan="6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ToolDAOImpl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getToolList2(Map searchList)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조건없는 공구리스트를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68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getToolDetailFromTool(int toolNo)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공구의 자세한정보들을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68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getMemInfo(String email)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회원정보를 얻어오는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53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List&lt;Map&gt; getToolDetailFromJijum(int jijumNo)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공구들의 정보를 지점테이블에서 리턴하는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8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upToolStatus(int toolNo)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공구상태를 업데이트하는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8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insertToolRentBooktoOnBooking(Map bookInfo)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예약중 테이블에 공구예약정보를 입력하는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1300" b="1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ToolDTO</a:t>
                      </a: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tool에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관련된 정보들의 전달에 사용할 변수들 </a:t>
                      </a:r>
                      <a:r>
                        <a:rPr lang="ko-KR" altLang="en-US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모아놓은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tool에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관련된 정보들의 전달에 사용할 변수들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모아놓은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클래스</a:t>
                      </a:r>
                    </a:p>
                    <a:p>
                      <a:pPr lvl="0" latinLnBrk="1">
                        <a:lnSpc>
                          <a:spcPct val="250000"/>
                        </a:lnSpc>
                        <a:defRPr/>
                      </a:pP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60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5" y="80027"/>
            <a:ext cx="63636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관리자 페이지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01427"/>
              </p:ext>
            </p:extLst>
          </p:nvPr>
        </p:nvGraphicFramePr>
        <p:xfrm>
          <a:off x="705853" y="813463"/>
          <a:ext cx="10683010" cy="589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0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91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5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881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AdminController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adminStatsForm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"/adminStatsForm.do"로 접속시 실행되는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794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getReportBoard(  )	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"/adminReportForm.do"로 접속시 실행되는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3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b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AdminDAO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AdminDAOImpl과 같음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AdminDAOImpl과 같음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767">
                <a:tc rowSpan="7"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2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AdminDAOImpl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getReportBoard(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 테이블을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6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getTotOnBooking</a:t>
                      </a:r>
                      <a:r>
                        <a:rPr lang="en-US" altLang="ko-KR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검색된 총 예약중 공구수를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76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getReportListTotCnt( ReportDTO reportDTO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신고게시판의 총 갯수를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583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getTotMember(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검색된 총 인원수를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268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getTotJijum(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검색된 총 지점수를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522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getTotTool(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검색된 총 공구수를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162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getTotOnRental(  )</a:t>
                      </a:r>
                    </a:p>
                  </a:txBody>
                  <a:tcPr marL="84219" marR="84219" marT="42109" marB="42109"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검색된 총 </a:t>
                      </a:r>
                      <a:r>
                        <a:rPr lang="ko-KR" altLang="en-US" sz="10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대여중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공구수를</a:t>
                      </a:r>
                      <a:r>
                        <a:rPr lang="ko-KR" altLang="en-US" sz="10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가져오는 메소드</a:t>
                      </a:r>
                    </a:p>
                  </a:txBody>
                  <a:tcPr marL="84219" marR="84219" marT="42109" marB="4210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6" y="80027"/>
            <a:ext cx="5973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로그인 관련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7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977"/>
              </p:ext>
            </p:extLst>
          </p:nvPr>
        </p:nvGraphicFramePr>
        <p:xfrm>
          <a:off x="419100" y="876792"/>
          <a:ext cx="11607164" cy="545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87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24">
                <a:tc rowSpan="10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LoginController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mainForm()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"/mainForm.do"로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76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loginFindEmailSuccessForm()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"/loginFindEmailSuccessForm.do"로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loginPageForm(HttpSession session)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"/loginPageForm.do"로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loginJoinForm()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"/loginJoinForm.do"로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loginFindPwdForm()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"/loginFindPwdForm.do"로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loginResetPwdForm()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"/loginResetPwd.do"로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76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loginFindEmailForm()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"/loginFindEmailForm.do"로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20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PhoneNumCheckForm()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"/PhoneNumCheck.do"로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76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loginFindEmailSuccessForm()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"/loginFindEmailSuccessForm.do"로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20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loginProc()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"/loginProc.do"로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LoginDAO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LoginDAOImpl과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같음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LoginDAOImpl과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같음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519">
                <a:tc row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LoginDAOImpl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getCntLogin(Map&lt;String,String&gt; idPwd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로그인시 일치하는 아이디갯수를 리턴하는 메소드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52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joinMember(Map&lt;String,String&gt; member)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회원가입시 정보를 추가하는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2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1E368E-8F21-AF8F-E40F-1600748C2C19}"/>
              </a:ext>
            </a:extLst>
          </p:cNvPr>
          <p:cNvSpPr/>
          <p:nvPr/>
        </p:nvSpPr>
        <p:spPr>
          <a:xfrm>
            <a:off x="6182" y="9437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A6895F-2DED-8FBF-1D73-F14B352D35E0}"/>
              </a:ext>
            </a:extLst>
          </p:cNvPr>
          <p:cNvSpPr/>
          <p:nvPr/>
        </p:nvSpPr>
        <p:spPr>
          <a:xfrm>
            <a:off x="1983828" y="225312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288519-25AA-30E9-F78F-73DF0CBC1CDC}"/>
              </a:ext>
            </a:extLst>
          </p:cNvPr>
          <p:cNvSpPr txBox="1"/>
          <p:nvPr/>
        </p:nvSpPr>
        <p:spPr>
          <a:xfrm>
            <a:off x="2981038" y="2434738"/>
            <a:ext cx="776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0D202D-9EEF-031A-3686-D898B79A6C9D}"/>
              </a:ext>
            </a:extLst>
          </p:cNvPr>
          <p:cNvSpPr txBox="1"/>
          <p:nvPr/>
        </p:nvSpPr>
        <p:spPr>
          <a:xfrm>
            <a:off x="2751451" y="3044446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김창남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658CE-E6D0-4D29-064F-260B98C0B3FE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8D15A-4200-70A2-2306-B3E2AE6D5429}"/>
              </a:ext>
            </a:extLst>
          </p:cNvPr>
          <p:cNvSpPr txBox="1"/>
          <p:nvPr/>
        </p:nvSpPr>
        <p:spPr>
          <a:xfrm>
            <a:off x="709637" y="80027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팀원소개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CEBDAEA-F44F-AFA6-4DCC-B838FFCA4053}"/>
              </a:ext>
            </a:extLst>
          </p:cNvPr>
          <p:cNvSpPr/>
          <p:nvPr/>
        </p:nvSpPr>
        <p:spPr>
          <a:xfrm>
            <a:off x="5040520" y="196147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90B118-81B4-E565-0ABA-FF22A2DFBE74}"/>
              </a:ext>
            </a:extLst>
          </p:cNvPr>
          <p:cNvSpPr txBox="1"/>
          <p:nvPr/>
        </p:nvSpPr>
        <p:spPr>
          <a:xfrm>
            <a:off x="6033937" y="2445107"/>
            <a:ext cx="776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AE608-B308-644C-6DC1-671FABE98B26}"/>
              </a:ext>
            </a:extLst>
          </p:cNvPr>
          <p:cNvSpPr txBox="1"/>
          <p:nvPr/>
        </p:nvSpPr>
        <p:spPr>
          <a:xfrm>
            <a:off x="5804349" y="3018886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오재훈</a:t>
            </a:r>
            <a:endParaRPr lang="ko-KR" altLang="en-US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50FA4FC-9B2F-46C7-001D-20F94CBBB48E}"/>
              </a:ext>
            </a:extLst>
          </p:cNvPr>
          <p:cNvSpPr/>
          <p:nvPr/>
        </p:nvSpPr>
        <p:spPr>
          <a:xfrm>
            <a:off x="8083786" y="167030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76B068-72F6-B5D0-800D-4E193CAC6130}"/>
              </a:ext>
            </a:extLst>
          </p:cNvPr>
          <p:cNvSpPr txBox="1"/>
          <p:nvPr/>
        </p:nvSpPr>
        <p:spPr>
          <a:xfrm>
            <a:off x="9084789" y="2434738"/>
            <a:ext cx="776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FAEB3-F010-94EA-B182-6DA29655F5BB}"/>
              </a:ext>
            </a:extLst>
          </p:cNvPr>
          <p:cNvSpPr txBox="1"/>
          <p:nvPr/>
        </p:nvSpPr>
        <p:spPr>
          <a:xfrm>
            <a:off x="8853844" y="3044446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이국성</a:t>
            </a:r>
            <a:endParaRPr lang="ko-KR" altLang="en-US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617345-4BE9-8D30-78C9-D240264C51D2}"/>
              </a:ext>
            </a:extLst>
          </p:cNvPr>
          <p:cNvSpPr/>
          <p:nvPr/>
        </p:nvSpPr>
        <p:spPr>
          <a:xfrm>
            <a:off x="1983828" y="3550892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35C6EF-68BD-80B2-6E8D-F50869A4C379}"/>
              </a:ext>
            </a:extLst>
          </p:cNvPr>
          <p:cNvSpPr txBox="1"/>
          <p:nvPr/>
        </p:nvSpPr>
        <p:spPr>
          <a:xfrm>
            <a:off x="2985146" y="5805414"/>
            <a:ext cx="776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8CB2EC-DDA8-6EC4-8597-255EACB40E5A}"/>
              </a:ext>
            </a:extLst>
          </p:cNvPr>
          <p:cNvSpPr txBox="1"/>
          <p:nvPr/>
        </p:nvSpPr>
        <p:spPr>
          <a:xfrm>
            <a:off x="2773968" y="6388397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최유미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B2A2DC8-4619-893B-5245-703F9906CAF3}"/>
              </a:ext>
            </a:extLst>
          </p:cNvPr>
          <p:cNvSpPr/>
          <p:nvPr/>
        </p:nvSpPr>
        <p:spPr>
          <a:xfrm>
            <a:off x="5040520" y="3550892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1187F6-BBAC-251C-9BF8-78B27A55C08A}"/>
              </a:ext>
            </a:extLst>
          </p:cNvPr>
          <p:cNvSpPr txBox="1"/>
          <p:nvPr/>
        </p:nvSpPr>
        <p:spPr>
          <a:xfrm>
            <a:off x="6033936" y="5839144"/>
            <a:ext cx="776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EE332A-8F62-9BD2-84B8-40E06AD9B2D4}"/>
              </a:ext>
            </a:extLst>
          </p:cNvPr>
          <p:cNvSpPr txBox="1"/>
          <p:nvPr/>
        </p:nvSpPr>
        <p:spPr>
          <a:xfrm>
            <a:off x="5820369" y="6399167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안지윤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B9E226-5FEF-5B83-0604-2709172A0C05}"/>
              </a:ext>
            </a:extLst>
          </p:cNvPr>
          <p:cNvSpPr/>
          <p:nvPr/>
        </p:nvSpPr>
        <p:spPr>
          <a:xfrm>
            <a:off x="8146001" y="3550892"/>
            <a:ext cx="2771080" cy="2771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1E8F57-BC86-47E3-59C2-A2411216E7AD}"/>
              </a:ext>
            </a:extLst>
          </p:cNvPr>
          <p:cNvSpPr txBox="1"/>
          <p:nvPr/>
        </p:nvSpPr>
        <p:spPr>
          <a:xfrm>
            <a:off x="9143210" y="5841798"/>
            <a:ext cx="776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205E87-CF9A-A014-0503-FD0CC1322B0A}"/>
              </a:ext>
            </a:extLst>
          </p:cNvPr>
          <p:cNvSpPr txBox="1"/>
          <p:nvPr/>
        </p:nvSpPr>
        <p:spPr>
          <a:xfrm>
            <a:off x="8931420" y="6399167"/>
            <a:ext cx="123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이지선</a:t>
            </a:r>
          </a:p>
        </p:txBody>
      </p:sp>
      <p:pic>
        <p:nvPicPr>
          <p:cNvPr id="5" name="그림 4" descr="사람, 실내, 하얀색, 가장이(가) 표시된 사진&#10;&#10;자동 생성된 설명">
            <a:extLst>
              <a:ext uri="{FF2B5EF4-FFF2-40B4-BE49-F238E27FC236}">
                <a16:creationId xmlns:a16="http://schemas.microsoft.com/office/drawing/2014/main" id="{99CADC61-868D-DA50-62B0-F0E707006A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86" y="3752855"/>
            <a:ext cx="1671851" cy="2045232"/>
          </a:xfrm>
          <a:prstGeom prst="rect">
            <a:avLst/>
          </a:prstGeom>
        </p:spPr>
      </p:pic>
      <p:pic>
        <p:nvPicPr>
          <p:cNvPr id="6" name="그림 5" descr="사람, 넥타이, 정장, 착용이(가) 표시된 사진&#10;&#10;자동 생성된 설명">
            <a:extLst>
              <a:ext uri="{FF2B5EF4-FFF2-40B4-BE49-F238E27FC236}">
                <a16:creationId xmlns:a16="http://schemas.microsoft.com/office/drawing/2014/main" id="{F1F9EF94-1D08-93FB-74AC-33E58754B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4" y="3838797"/>
            <a:ext cx="1556423" cy="1869215"/>
          </a:xfrm>
          <a:prstGeom prst="rect">
            <a:avLst/>
          </a:prstGeom>
        </p:spPr>
      </p:pic>
      <p:pic>
        <p:nvPicPr>
          <p:cNvPr id="10" name="그림 9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D9664DBE-55A4-BABD-9A18-063915942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02" y="563148"/>
            <a:ext cx="1544300" cy="1869215"/>
          </a:xfrm>
          <a:prstGeom prst="rect">
            <a:avLst/>
          </a:prstGeom>
        </p:spPr>
      </p:pic>
      <p:pic>
        <p:nvPicPr>
          <p:cNvPr id="12" name="그림 11" descr="사람, 실내, 정장, 가장이(가) 표시된 사진&#10;&#10;자동 생성된 설명">
            <a:extLst>
              <a:ext uri="{FF2B5EF4-FFF2-40B4-BE49-F238E27FC236}">
                <a16:creationId xmlns:a16="http://schemas.microsoft.com/office/drawing/2014/main" id="{075ED0F8-E588-50BE-F010-3B2A1DBFA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61" y="3915964"/>
            <a:ext cx="1498476" cy="1870978"/>
          </a:xfrm>
          <a:prstGeom prst="rect">
            <a:avLst/>
          </a:prstGeom>
        </p:spPr>
      </p:pic>
      <p:pic>
        <p:nvPicPr>
          <p:cNvPr id="14" name="그림 13" descr="사람, 넥타이, 착용, 실내이(가) 표시된 사진&#10;&#10;자동 생성된 설명">
            <a:extLst>
              <a:ext uri="{FF2B5EF4-FFF2-40B4-BE49-F238E27FC236}">
                <a16:creationId xmlns:a16="http://schemas.microsoft.com/office/drawing/2014/main" id="{F402828C-6055-DF32-BD11-0812A5F7F2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659" y="610489"/>
            <a:ext cx="1203232" cy="1726376"/>
          </a:xfrm>
          <a:prstGeom prst="rect">
            <a:avLst/>
          </a:prstGeom>
        </p:spPr>
      </p:pic>
      <p:pic>
        <p:nvPicPr>
          <p:cNvPr id="16" name="그림 15" descr="정장, 사람, 넥타이, 남자이(가) 표시된 사진&#10;&#10;자동 생성된 설명">
            <a:extLst>
              <a:ext uri="{FF2B5EF4-FFF2-40B4-BE49-F238E27FC236}">
                <a16:creationId xmlns:a16="http://schemas.microsoft.com/office/drawing/2014/main" id="{A98B894B-277B-616A-8E41-3435BD1162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45" y="509026"/>
            <a:ext cx="1528455" cy="19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1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80027"/>
            <a:ext cx="62779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(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MyPage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관련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3537"/>
              </p:ext>
            </p:extLst>
          </p:nvPr>
        </p:nvGraphicFramePr>
        <p:xfrm>
          <a:off x="292418" y="1030695"/>
          <a:ext cx="11607164" cy="5449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87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8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24">
                <a:tc rowSpan="7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MyPageController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 myPageInfoForm(HttpSession session)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"/myPageInfo.do"로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761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myPageInfoPwChangeForm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"/myPageInfoPwChange.do"로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myPageInfoPwChangeFormProc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"/myPageInfoPwChangeProc.do"로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getBookList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HttpSession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session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"/myPageBookList.do"로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myPageInfoPhoneChangeForm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"/myPageInfoPhoneChange.do"로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51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ModelAndView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myPageMyWritingListForm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 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HttpSession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session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"/myPageMyWritingList.do"로 접속시 실행되는 메소드선언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46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delBookInfo()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가상주소 "/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bookCancleProc.do"로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접속시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실행되는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메소드선언</a:t>
                      </a:r>
                      <a:endParaRPr lang="ko-KR" altLang="en-US" sz="1100" dirty="0"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MyPageDAO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MyPageDAOImpl과 같음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MyPageDAOImpl과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같음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519">
                <a:tc row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MyPageDAOImpl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getMemberInfo(String sessionEmail)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로그인된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회원의 정보를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joinMember(Map&lt;String,String&gt; member)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회원가입시 정보를 추가하는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getBookList( String member_email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로그인된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회원이 예약한 내역을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getJijumList(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지점 테이블의 정보들을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getMyFreeList( String member_email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로그인된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회원이 자유게시판에 쓴 글을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80027"/>
            <a:ext cx="27727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699067"/>
              </p:ext>
            </p:extLst>
          </p:nvPr>
        </p:nvGraphicFramePr>
        <p:xfrm>
          <a:off x="292418" y="1853410"/>
          <a:ext cx="11607164" cy="4096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3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31">
                <a:tc rowSpan="7"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MyPageDAOImpl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getMyQnAList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( String </a:t>
                      </a:r>
                      <a:r>
                        <a:rPr lang="en-US" altLang="ko-KR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member_email</a:t>
                      </a:r>
                      <a:r>
                        <a:rPr lang="en-US" altLang="ko-KR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로그인된 회원이 문의게시판에 쓴 글을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58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getOnBookingList( String member_email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로그인된 회원의 예약중인 목록을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3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List&lt;Map&lt;String, String&gt;&gt; getReturnList( String member_email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현재 로그인된 회원의 반납완료 목록을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isCorrectPwd(Map emailPwd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패스워드의 일치 여부를 알려주는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upPwd(Map emailPwd)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패스워드를 업데이트해주는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delBookNo(int 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예약된 내역을 지워주는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26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int upToolStatus(int 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공구의 현재 상태를 업데이트해주는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1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637" y="80027"/>
            <a:ext cx="46777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메소드 설계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기타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16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88613"/>
              </p:ext>
            </p:extLst>
          </p:nvPr>
        </p:nvGraphicFramePr>
        <p:xfrm>
          <a:off x="105101" y="1808641"/>
          <a:ext cx="11960089" cy="389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8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30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48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SessionInterceptor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session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인터셉터</a:t>
                      </a:r>
                      <a:r>
                        <a:rPr lang="ko-KR" altLang="en-US" sz="12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처리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session 인터셉터 처리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96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MvcConfiguration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WebMvcConfigurer 구현한 환경설정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WebMvcConfigurer 구현한 환경설정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96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Paging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게시판의 페이징 처리를 위한 변수들을 관리해주는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게시판의 페이징 처리를 위한 변수들을 관리해주는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96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MemberDTO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회원정보와 관련된 데이터들을 전달할때 쓰이는 변수들을 모아놓은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회원정보와 관련된 데이터들을 전달할때 쓰이는 변수들을 모아놓은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96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클래스명</a:t>
                      </a:r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 </a:t>
                      </a: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  <a:cs typeface="강원교육모두 Light"/>
                        </a:rPr>
                        <a:t>ReportDTO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  <a:cs typeface="강원교육모두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신고게시판과 관련된 데이터들을 전달할때 쓰이는 변수들을 모아놓은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신고게시판과 관련된 데이터들을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전달할때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쓰이는 변수들을 </a:t>
                      </a:r>
                      <a:r>
                        <a:rPr lang="ko-KR" altLang="en-US" sz="1100" dirty="0" err="1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모아놓은</a:t>
                      </a:r>
                      <a:r>
                        <a:rPr lang="ko-KR" altLang="en-US" sz="1100" dirty="0"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7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C3EA8-D232-DA21-AA2B-B7F306203D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F78683-2646-11A6-98DD-EAD869703787}"/>
              </a:ext>
            </a:extLst>
          </p:cNvPr>
          <p:cNvSpPr txBox="1"/>
          <p:nvPr/>
        </p:nvSpPr>
        <p:spPr>
          <a:xfrm>
            <a:off x="7253462" y="403430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D1BC-575A-BAD6-A799-5EA02E9D2094}"/>
              </a:ext>
            </a:extLst>
          </p:cNvPr>
          <p:cNvSpPr txBox="1"/>
          <p:nvPr/>
        </p:nvSpPr>
        <p:spPr>
          <a:xfrm>
            <a:off x="8842117" y="4145082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UI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D28FBE-F065-9683-F66A-1EDC1EFCDB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14" y="2860206"/>
            <a:ext cx="1137587" cy="113758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dist="50800" dir="5400000" sx="1000" sy="1000" algn="ctr" rotWithShape="0">
              <a:srgbClr val="000000">
                <a:alpha val="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14" name="그림 13" descr="대지, 바닥, 실내, 도구이(가) 표시된 사진&#10;&#10;자동 생성된 설명">
            <a:extLst>
              <a:ext uri="{FF2B5EF4-FFF2-40B4-BE49-F238E27FC236}">
                <a16:creationId xmlns:a16="http://schemas.microsoft.com/office/drawing/2014/main" id="{ECBAF639-DE1D-1951-EA2C-5FB927D367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99" y="0"/>
            <a:ext cx="5221365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F19F37-01AA-4BDC-A288-F61E802D07BA}"/>
              </a:ext>
            </a:extLst>
          </p:cNvPr>
          <p:cNvSpPr/>
          <p:nvPr/>
        </p:nvSpPr>
        <p:spPr>
          <a:xfrm>
            <a:off x="1704599" y="0"/>
            <a:ext cx="5221365" cy="686722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651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77223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17812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메인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17869A-BE50-2CF2-F08E-712AAECE3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3" y="2136048"/>
            <a:ext cx="5775173" cy="25777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1DABEBC3-874C-81E0-1A61-513B4743653F}"/>
              </a:ext>
            </a:extLst>
          </p:cNvPr>
          <p:cNvSpPr/>
          <p:nvPr/>
        </p:nvSpPr>
        <p:spPr>
          <a:xfrm>
            <a:off x="3932333" y="2928956"/>
            <a:ext cx="360040" cy="3600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7B13110C-2F83-511B-67E4-8114442EB169}"/>
              </a:ext>
            </a:extLst>
          </p:cNvPr>
          <p:cNvSpPr/>
          <p:nvPr/>
        </p:nvSpPr>
        <p:spPr>
          <a:xfrm>
            <a:off x="4733660" y="2908950"/>
            <a:ext cx="360040" cy="3600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69CA7FBF-FE55-1237-99B0-6332E6E7B867}"/>
              </a:ext>
            </a:extLst>
          </p:cNvPr>
          <p:cNvSpPr/>
          <p:nvPr/>
        </p:nvSpPr>
        <p:spPr>
          <a:xfrm>
            <a:off x="5649691" y="2363299"/>
            <a:ext cx="360040" cy="3600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8" name="Google Shape;694;p42">
            <a:extLst>
              <a:ext uri="{FF2B5EF4-FFF2-40B4-BE49-F238E27FC236}">
                <a16:creationId xmlns:a16="http://schemas.microsoft.com/office/drawing/2014/main" id="{E3341F69-C9F9-6A43-0BF0-90F0FC2AB793}"/>
              </a:ext>
            </a:extLst>
          </p:cNvPr>
          <p:cNvSpPr/>
          <p:nvPr/>
        </p:nvSpPr>
        <p:spPr>
          <a:xfrm>
            <a:off x="3797374" y="3345206"/>
            <a:ext cx="629959" cy="21418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694;p42">
            <a:extLst>
              <a:ext uri="{FF2B5EF4-FFF2-40B4-BE49-F238E27FC236}">
                <a16:creationId xmlns:a16="http://schemas.microsoft.com/office/drawing/2014/main" id="{645F48EE-8A73-C2B3-8D59-195D886196F6}"/>
              </a:ext>
            </a:extLst>
          </p:cNvPr>
          <p:cNvSpPr/>
          <p:nvPr/>
        </p:nvSpPr>
        <p:spPr>
          <a:xfrm>
            <a:off x="4616134" y="3349017"/>
            <a:ext cx="595092" cy="21418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4;p42">
            <a:extLst>
              <a:ext uri="{FF2B5EF4-FFF2-40B4-BE49-F238E27FC236}">
                <a16:creationId xmlns:a16="http://schemas.microsoft.com/office/drawing/2014/main" id="{45EC1923-A8A5-DE77-78CF-81BA4B5C2F32}"/>
              </a:ext>
            </a:extLst>
          </p:cNvPr>
          <p:cNvSpPr/>
          <p:nvPr/>
        </p:nvSpPr>
        <p:spPr>
          <a:xfrm>
            <a:off x="5657290" y="2155227"/>
            <a:ext cx="358579" cy="12066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1B0ABD-79C2-86DA-082C-DA6E3BD8B317}"/>
              </a:ext>
            </a:extLst>
          </p:cNvPr>
          <p:cNvGrpSpPr/>
          <p:nvPr/>
        </p:nvGrpSpPr>
        <p:grpSpPr>
          <a:xfrm>
            <a:off x="7061537" y="2087564"/>
            <a:ext cx="5064449" cy="767164"/>
            <a:chOff x="7061537" y="2087564"/>
            <a:chExt cx="5064449" cy="767164"/>
          </a:xfrm>
        </p:grpSpPr>
        <p:sp>
          <p:nvSpPr>
            <p:cNvPr id="36" name="Google Shape;695;p42">
              <a:extLst>
                <a:ext uri="{FF2B5EF4-FFF2-40B4-BE49-F238E27FC236}">
                  <a16:creationId xmlns:a16="http://schemas.microsoft.com/office/drawing/2014/main" id="{B5E94BF5-939D-A57B-B36F-5C5F37199FBE}"/>
                </a:ext>
              </a:extLst>
            </p:cNvPr>
            <p:cNvSpPr/>
            <p:nvPr/>
          </p:nvSpPr>
          <p:spPr>
            <a:xfrm>
              <a:off x="7061537" y="2127634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03;p49">
              <a:extLst>
                <a:ext uri="{FF2B5EF4-FFF2-40B4-BE49-F238E27FC236}">
                  <a16:creationId xmlns:a16="http://schemas.microsoft.com/office/drawing/2014/main" id="{455CC4D1-FBA0-0E94-D38F-1A29E24C9A5A}"/>
                </a:ext>
              </a:extLst>
            </p:cNvPr>
            <p:cNvSpPr txBox="1"/>
            <p:nvPr/>
          </p:nvSpPr>
          <p:spPr>
            <a:xfrm>
              <a:off x="7456888" y="2087564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대여하기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10;p49">
              <a:extLst>
                <a:ext uri="{FF2B5EF4-FFF2-40B4-BE49-F238E27FC236}">
                  <a16:creationId xmlns:a16="http://schemas.microsoft.com/office/drawing/2014/main" id="{D5D2E6B1-A65E-E6BB-26F6-1050445F88EF}"/>
                </a:ext>
              </a:extLst>
            </p:cNvPr>
            <p:cNvSpPr txBox="1"/>
            <p:nvPr/>
          </p:nvSpPr>
          <p:spPr>
            <a:xfrm>
              <a:off x="7456888" y="2546951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대여하기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190552-ABE7-9F33-1E45-14AE7075A3B9}"/>
              </a:ext>
            </a:extLst>
          </p:cNvPr>
          <p:cNvGrpSpPr/>
          <p:nvPr/>
        </p:nvGrpSpPr>
        <p:grpSpPr>
          <a:xfrm>
            <a:off x="7061537" y="3088941"/>
            <a:ext cx="5064449" cy="767164"/>
            <a:chOff x="7061537" y="3088941"/>
            <a:chExt cx="5064449" cy="767164"/>
          </a:xfrm>
        </p:grpSpPr>
        <p:sp>
          <p:nvSpPr>
            <p:cNvPr id="42" name="Google Shape;695;p42">
              <a:extLst>
                <a:ext uri="{FF2B5EF4-FFF2-40B4-BE49-F238E27FC236}">
                  <a16:creationId xmlns:a16="http://schemas.microsoft.com/office/drawing/2014/main" id="{07C9D00D-34B2-E527-1CA3-61E0E4D3CCA2}"/>
                </a:ext>
              </a:extLst>
            </p:cNvPr>
            <p:cNvSpPr/>
            <p:nvPr/>
          </p:nvSpPr>
          <p:spPr>
            <a:xfrm>
              <a:off x="7061537" y="3129011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03;p49">
              <a:extLst>
                <a:ext uri="{FF2B5EF4-FFF2-40B4-BE49-F238E27FC236}">
                  <a16:creationId xmlns:a16="http://schemas.microsoft.com/office/drawing/2014/main" id="{990EF7D4-2501-7575-033E-9AFCDB64C9F0}"/>
                </a:ext>
              </a:extLst>
            </p:cNvPr>
            <p:cNvSpPr txBox="1"/>
            <p:nvPr/>
          </p:nvSpPr>
          <p:spPr>
            <a:xfrm>
              <a:off x="7456888" y="3088941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예약조회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10;p49">
              <a:extLst>
                <a:ext uri="{FF2B5EF4-FFF2-40B4-BE49-F238E27FC236}">
                  <a16:creationId xmlns:a16="http://schemas.microsoft.com/office/drawing/2014/main" id="{07BB2845-A283-4D1F-07A3-0DE32993C412}"/>
                </a:ext>
              </a:extLst>
            </p:cNvPr>
            <p:cNvSpPr txBox="1"/>
            <p:nvPr/>
          </p:nvSpPr>
          <p:spPr>
            <a:xfrm>
              <a:off x="7456888" y="3548328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예약조회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C9834D7-1CB2-B1B9-5F4A-70A81D8ECE66}"/>
              </a:ext>
            </a:extLst>
          </p:cNvPr>
          <p:cNvGrpSpPr/>
          <p:nvPr/>
        </p:nvGrpSpPr>
        <p:grpSpPr>
          <a:xfrm>
            <a:off x="7061537" y="4090318"/>
            <a:ext cx="5064449" cy="767164"/>
            <a:chOff x="7061537" y="4090318"/>
            <a:chExt cx="5064449" cy="767164"/>
          </a:xfrm>
        </p:grpSpPr>
        <p:sp>
          <p:nvSpPr>
            <p:cNvPr id="48" name="Google Shape;695;p42">
              <a:extLst>
                <a:ext uri="{FF2B5EF4-FFF2-40B4-BE49-F238E27FC236}">
                  <a16:creationId xmlns:a16="http://schemas.microsoft.com/office/drawing/2014/main" id="{094F69BD-1423-9558-E4FC-4E877DD738D1}"/>
                </a:ext>
              </a:extLst>
            </p:cNvPr>
            <p:cNvSpPr/>
            <p:nvPr/>
          </p:nvSpPr>
          <p:spPr>
            <a:xfrm>
              <a:off x="7061537" y="4130388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903;p49">
              <a:extLst>
                <a:ext uri="{FF2B5EF4-FFF2-40B4-BE49-F238E27FC236}">
                  <a16:creationId xmlns:a16="http://schemas.microsoft.com/office/drawing/2014/main" id="{D44B947B-4CED-DDAA-ECC3-2F0F84C784CC}"/>
                </a:ext>
              </a:extLst>
            </p:cNvPr>
            <p:cNvSpPr txBox="1"/>
            <p:nvPr/>
          </p:nvSpPr>
          <p:spPr>
            <a:xfrm>
              <a:off x="7456888" y="4090318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로그인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910;p49">
              <a:extLst>
                <a:ext uri="{FF2B5EF4-FFF2-40B4-BE49-F238E27FC236}">
                  <a16:creationId xmlns:a16="http://schemas.microsoft.com/office/drawing/2014/main" id="{99C8B8E4-828B-5B31-81F8-9B0C7DA15A08}"/>
                </a:ext>
              </a:extLst>
            </p:cNvPr>
            <p:cNvSpPr txBox="1"/>
            <p:nvPr/>
          </p:nvSpPr>
          <p:spPr>
            <a:xfrm>
              <a:off x="7456888" y="4549705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로그인 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607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18918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헤더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푸터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87057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6DD00DE-CF6B-90B8-FBEC-8AD9E53886E2}"/>
              </a:ext>
            </a:extLst>
          </p:cNvPr>
          <p:cNvGrpSpPr/>
          <p:nvPr/>
        </p:nvGrpSpPr>
        <p:grpSpPr>
          <a:xfrm>
            <a:off x="7201588" y="909363"/>
            <a:ext cx="5064449" cy="767164"/>
            <a:chOff x="7293235" y="1058653"/>
            <a:chExt cx="5064449" cy="767164"/>
          </a:xfrm>
        </p:grpSpPr>
        <p:sp>
          <p:nvSpPr>
            <p:cNvPr id="40" name="Google Shape;695;p42">
              <a:extLst>
                <a:ext uri="{FF2B5EF4-FFF2-40B4-BE49-F238E27FC236}">
                  <a16:creationId xmlns:a16="http://schemas.microsoft.com/office/drawing/2014/main" id="{B766FAF4-A372-CA1B-171F-B81492B0A559}"/>
                </a:ext>
              </a:extLst>
            </p:cNvPr>
            <p:cNvSpPr/>
            <p:nvPr/>
          </p:nvSpPr>
          <p:spPr>
            <a:xfrm>
              <a:off x="7293235" y="1098723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03;p49">
              <a:extLst>
                <a:ext uri="{FF2B5EF4-FFF2-40B4-BE49-F238E27FC236}">
                  <a16:creationId xmlns:a16="http://schemas.microsoft.com/office/drawing/2014/main" id="{4939AC9A-1CF6-09A0-2164-E0B2195AA12A}"/>
                </a:ext>
              </a:extLst>
            </p:cNvPr>
            <p:cNvSpPr txBox="1"/>
            <p:nvPr/>
          </p:nvSpPr>
          <p:spPr>
            <a:xfrm>
              <a:off x="7688586" y="1058653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10;p49">
              <a:extLst>
                <a:ext uri="{FF2B5EF4-FFF2-40B4-BE49-F238E27FC236}">
                  <a16:creationId xmlns:a16="http://schemas.microsoft.com/office/drawing/2014/main" id="{3CD7FD74-627C-0361-07E9-98E11C6E3924}"/>
                </a:ext>
              </a:extLst>
            </p:cNvPr>
            <p:cNvSpPr txBox="1"/>
            <p:nvPr/>
          </p:nvSpPr>
          <p:spPr>
            <a:xfrm>
              <a:off x="7688586" y="1518040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 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FBF51DDF-9038-BF4D-9FA5-8A9000739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3" y="4571952"/>
            <a:ext cx="5639664" cy="895397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08F6363C-118D-3B08-BFD2-4806A32D0F9D}"/>
              </a:ext>
            </a:extLst>
          </p:cNvPr>
          <p:cNvGrpSpPr/>
          <p:nvPr/>
        </p:nvGrpSpPr>
        <p:grpSpPr>
          <a:xfrm>
            <a:off x="7201588" y="1716455"/>
            <a:ext cx="5064449" cy="767164"/>
            <a:chOff x="7299496" y="1965433"/>
            <a:chExt cx="5064449" cy="767164"/>
          </a:xfrm>
        </p:grpSpPr>
        <p:sp>
          <p:nvSpPr>
            <p:cNvPr id="59" name="Google Shape;695;p42">
              <a:extLst>
                <a:ext uri="{FF2B5EF4-FFF2-40B4-BE49-F238E27FC236}">
                  <a16:creationId xmlns:a16="http://schemas.microsoft.com/office/drawing/2014/main" id="{0FF1621B-ED3E-E27A-ECB6-6AB3D49D181E}"/>
                </a:ext>
              </a:extLst>
            </p:cNvPr>
            <p:cNvSpPr/>
            <p:nvPr/>
          </p:nvSpPr>
          <p:spPr>
            <a:xfrm>
              <a:off x="7299496" y="2005503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903;p49">
              <a:extLst>
                <a:ext uri="{FF2B5EF4-FFF2-40B4-BE49-F238E27FC236}">
                  <a16:creationId xmlns:a16="http://schemas.microsoft.com/office/drawing/2014/main" id="{8C922410-55AB-822F-C6D8-666D763F26B8}"/>
                </a:ext>
              </a:extLst>
            </p:cNvPr>
            <p:cNvSpPr txBox="1"/>
            <p:nvPr/>
          </p:nvSpPr>
          <p:spPr>
            <a:xfrm>
              <a:off x="7694847" y="1965433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예약하기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910;p49">
              <a:extLst>
                <a:ext uri="{FF2B5EF4-FFF2-40B4-BE49-F238E27FC236}">
                  <a16:creationId xmlns:a16="http://schemas.microsoft.com/office/drawing/2014/main" id="{3CF8359A-DBC7-9D01-EFBD-CC428FCD0579}"/>
                </a:ext>
              </a:extLst>
            </p:cNvPr>
            <p:cNvSpPr txBox="1"/>
            <p:nvPr/>
          </p:nvSpPr>
          <p:spPr>
            <a:xfrm>
              <a:off x="7694847" y="2424820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예약하기 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2241AFE-8DB1-15FF-8B3F-179A073539BA}"/>
              </a:ext>
            </a:extLst>
          </p:cNvPr>
          <p:cNvGrpSpPr/>
          <p:nvPr/>
        </p:nvGrpSpPr>
        <p:grpSpPr>
          <a:xfrm>
            <a:off x="7208191" y="2538516"/>
            <a:ext cx="5064449" cy="767164"/>
            <a:chOff x="7293235" y="2906378"/>
            <a:chExt cx="5064449" cy="767164"/>
          </a:xfrm>
        </p:grpSpPr>
        <p:sp>
          <p:nvSpPr>
            <p:cNvPr id="65" name="Google Shape;695;p42">
              <a:extLst>
                <a:ext uri="{FF2B5EF4-FFF2-40B4-BE49-F238E27FC236}">
                  <a16:creationId xmlns:a16="http://schemas.microsoft.com/office/drawing/2014/main" id="{5DAA160B-462A-E189-9F1A-0D41F574312E}"/>
                </a:ext>
              </a:extLst>
            </p:cNvPr>
            <p:cNvSpPr/>
            <p:nvPr/>
          </p:nvSpPr>
          <p:spPr>
            <a:xfrm>
              <a:off x="7293235" y="2946448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6" name="Google Shape;903;p49">
              <a:extLst>
                <a:ext uri="{FF2B5EF4-FFF2-40B4-BE49-F238E27FC236}">
                  <a16:creationId xmlns:a16="http://schemas.microsoft.com/office/drawing/2014/main" id="{007CE1DE-F242-5CFC-E6F1-829005BF952D}"/>
                </a:ext>
              </a:extLst>
            </p:cNvPr>
            <p:cNvSpPr txBox="1"/>
            <p:nvPr/>
          </p:nvSpPr>
          <p:spPr>
            <a:xfrm>
              <a:off x="7688586" y="2906378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 조회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7" name="Google Shape;910;p49">
              <a:extLst>
                <a:ext uri="{FF2B5EF4-FFF2-40B4-BE49-F238E27FC236}">
                  <a16:creationId xmlns:a16="http://schemas.microsoft.com/office/drawing/2014/main" id="{EDE1F6C3-FA51-1206-9671-EC445E6A63D9}"/>
                </a:ext>
              </a:extLst>
            </p:cNvPr>
            <p:cNvSpPr txBox="1"/>
            <p:nvPr/>
          </p:nvSpPr>
          <p:spPr>
            <a:xfrm>
              <a:off x="7688586" y="3365765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 조회 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0C88E2-9D5E-6CEE-8FD5-E2E92582E47A}"/>
              </a:ext>
            </a:extLst>
          </p:cNvPr>
          <p:cNvGrpSpPr/>
          <p:nvPr/>
        </p:nvGrpSpPr>
        <p:grpSpPr>
          <a:xfrm>
            <a:off x="7185222" y="3370422"/>
            <a:ext cx="5064449" cy="767164"/>
            <a:chOff x="7299838" y="3842911"/>
            <a:chExt cx="5064449" cy="767164"/>
          </a:xfrm>
        </p:grpSpPr>
        <p:sp>
          <p:nvSpPr>
            <p:cNvPr id="68" name="Google Shape;695;p42">
              <a:extLst>
                <a:ext uri="{FF2B5EF4-FFF2-40B4-BE49-F238E27FC236}">
                  <a16:creationId xmlns:a16="http://schemas.microsoft.com/office/drawing/2014/main" id="{F4CF5C39-CA43-8169-ADDB-736C352CEFEA}"/>
                </a:ext>
              </a:extLst>
            </p:cNvPr>
            <p:cNvSpPr/>
            <p:nvPr/>
          </p:nvSpPr>
          <p:spPr>
            <a:xfrm>
              <a:off x="7299838" y="3882981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9" name="Google Shape;903;p49">
              <a:extLst>
                <a:ext uri="{FF2B5EF4-FFF2-40B4-BE49-F238E27FC236}">
                  <a16:creationId xmlns:a16="http://schemas.microsoft.com/office/drawing/2014/main" id="{FC3CC43E-D4FB-E3C0-AF91-641A9F4DB16C}"/>
                </a:ext>
              </a:extLst>
            </p:cNvPr>
            <p:cNvSpPr txBox="1"/>
            <p:nvPr/>
          </p:nvSpPr>
          <p:spPr>
            <a:xfrm>
              <a:off x="7695189" y="3842911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0" name="Google Shape;910;p49">
              <a:extLst>
                <a:ext uri="{FF2B5EF4-FFF2-40B4-BE49-F238E27FC236}">
                  <a16:creationId xmlns:a16="http://schemas.microsoft.com/office/drawing/2014/main" id="{EEC86D9B-5690-1AC1-3CCB-A9E1F7379894}"/>
                </a:ext>
              </a:extLst>
            </p:cNvPr>
            <p:cNvSpPr txBox="1"/>
            <p:nvPr/>
          </p:nvSpPr>
          <p:spPr>
            <a:xfrm>
              <a:off x="7695189" y="4302298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게시판 기본 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DB37A57-6748-3D89-72B8-BE9EBD61D73F}"/>
              </a:ext>
            </a:extLst>
          </p:cNvPr>
          <p:cNvGrpSpPr/>
          <p:nvPr/>
        </p:nvGrpSpPr>
        <p:grpSpPr>
          <a:xfrm>
            <a:off x="7142017" y="4995002"/>
            <a:ext cx="5064449" cy="767164"/>
            <a:chOff x="7299838" y="4749399"/>
            <a:chExt cx="5064449" cy="767164"/>
          </a:xfrm>
        </p:grpSpPr>
        <p:sp>
          <p:nvSpPr>
            <p:cNvPr id="71" name="Google Shape;695;p42">
              <a:extLst>
                <a:ext uri="{FF2B5EF4-FFF2-40B4-BE49-F238E27FC236}">
                  <a16:creationId xmlns:a16="http://schemas.microsoft.com/office/drawing/2014/main" id="{05983D8E-2132-D993-F038-B09AF94788D6}"/>
                </a:ext>
              </a:extLst>
            </p:cNvPr>
            <p:cNvSpPr/>
            <p:nvPr/>
          </p:nvSpPr>
          <p:spPr>
            <a:xfrm>
              <a:off x="7299838" y="4789469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2" name="Google Shape;903;p49">
              <a:extLst>
                <a:ext uri="{FF2B5EF4-FFF2-40B4-BE49-F238E27FC236}">
                  <a16:creationId xmlns:a16="http://schemas.microsoft.com/office/drawing/2014/main" id="{325223AC-01E7-AB31-E49D-538B7D8970BE}"/>
                </a:ext>
              </a:extLst>
            </p:cNvPr>
            <p:cNvSpPr txBox="1"/>
            <p:nvPr/>
          </p:nvSpPr>
          <p:spPr>
            <a:xfrm>
              <a:off x="7695189" y="4749399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로그아웃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3" name="Google Shape;910;p49">
              <a:extLst>
                <a:ext uri="{FF2B5EF4-FFF2-40B4-BE49-F238E27FC236}">
                  <a16:creationId xmlns:a16="http://schemas.microsoft.com/office/drawing/2014/main" id="{8898E6BD-CFC0-8A54-A407-0D5C0841F165}"/>
                </a:ext>
              </a:extLst>
            </p:cNvPr>
            <p:cNvSpPr txBox="1"/>
            <p:nvPr/>
          </p:nvSpPr>
          <p:spPr>
            <a:xfrm>
              <a:off x="7695189" y="5208786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계정 로그아웃 후 로그인 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77965AF-6028-21CE-A5D4-E0782DCDFEFB}"/>
              </a:ext>
            </a:extLst>
          </p:cNvPr>
          <p:cNvGrpSpPr/>
          <p:nvPr/>
        </p:nvGrpSpPr>
        <p:grpSpPr>
          <a:xfrm>
            <a:off x="7127551" y="5820361"/>
            <a:ext cx="5064449" cy="767164"/>
            <a:chOff x="7316884" y="5693734"/>
            <a:chExt cx="5064449" cy="767164"/>
          </a:xfrm>
        </p:grpSpPr>
        <p:sp>
          <p:nvSpPr>
            <p:cNvPr id="74" name="Google Shape;695;p42">
              <a:extLst>
                <a:ext uri="{FF2B5EF4-FFF2-40B4-BE49-F238E27FC236}">
                  <a16:creationId xmlns:a16="http://schemas.microsoft.com/office/drawing/2014/main" id="{C717F5E2-18B6-D98F-DC43-4207E7C2407C}"/>
                </a:ext>
              </a:extLst>
            </p:cNvPr>
            <p:cNvSpPr/>
            <p:nvPr/>
          </p:nvSpPr>
          <p:spPr>
            <a:xfrm>
              <a:off x="7316884" y="5733804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5" name="Google Shape;903;p49">
              <a:extLst>
                <a:ext uri="{FF2B5EF4-FFF2-40B4-BE49-F238E27FC236}">
                  <a16:creationId xmlns:a16="http://schemas.microsoft.com/office/drawing/2014/main" id="{9E15F969-620D-070C-BA18-B7BE944C563F}"/>
                </a:ext>
              </a:extLst>
            </p:cNvPr>
            <p:cNvSpPr txBox="1"/>
            <p:nvPr/>
          </p:nvSpPr>
          <p:spPr>
            <a:xfrm>
              <a:off x="7712235" y="5693734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6" name="Google Shape;910;p49">
              <a:extLst>
                <a:ext uri="{FF2B5EF4-FFF2-40B4-BE49-F238E27FC236}">
                  <a16:creationId xmlns:a16="http://schemas.microsoft.com/office/drawing/2014/main" id="{18D0AA56-4D97-3FF8-D027-39D32C62C44B}"/>
                </a:ext>
              </a:extLst>
            </p:cNvPr>
            <p:cNvSpPr txBox="1"/>
            <p:nvPr/>
          </p:nvSpPr>
          <p:spPr>
            <a:xfrm>
              <a:off x="7712235" y="6153121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93" name="그림 9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0FA0F82-255C-657C-5283-6F3B98D0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2" y="1571170"/>
            <a:ext cx="5620935" cy="1930107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B944E8-43BF-FB0C-895D-EB8D7F6318D3}"/>
              </a:ext>
            </a:extLst>
          </p:cNvPr>
          <p:cNvGrpSpPr/>
          <p:nvPr/>
        </p:nvGrpSpPr>
        <p:grpSpPr>
          <a:xfrm>
            <a:off x="1902210" y="1504711"/>
            <a:ext cx="403509" cy="590801"/>
            <a:chOff x="1902210" y="1504711"/>
            <a:chExt cx="403509" cy="590801"/>
          </a:xfrm>
        </p:grpSpPr>
        <p:sp>
          <p:nvSpPr>
            <p:cNvPr id="47" name="Google Shape;694;p42">
              <a:extLst>
                <a:ext uri="{FF2B5EF4-FFF2-40B4-BE49-F238E27FC236}">
                  <a16:creationId xmlns:a16="http://schemas.microsoft.com/office/drawing/2014/main" id="{7D436631-7703-F207-03E1-CB97EB02A81D}"/>
                </a:ext>
              </a:extLst>
            </p:cNvPr>
            <p:cNvSpPr/>
            <p:nvPr/>
          </p:nvSpPr>
          <p:spPr>
            <a:xfrm>
              <a:off x="1902210" y="1903414"/>
              <a:ext cx="403509" cy="192098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695;p42">
              <a:extLst>
                <a:ext uri="{FF2B5EF4-FFF2-40B4-BE49-F238E27FC236}">
                  <a16:creationId xmlns:a16="http://schemas.microsoft.com/office/drawing/2014/main" id="{EFD97DC7-6EC6-BFEF-8BB3-B5740D46445D}"/>
                </a:ext>
              </a:extLst>
            </p:cNvPr>
            <p:cNvSpPr/>
            <p:nvPr/>
          </p:nvSpPr>
          <p:spPr>
            <a:xfrm>
              <a:off x="1956227" y="150471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2D6FEFC-ACB8-28C8-74C6-DA5F722CC2D3}"/>
              </a:ext>
            </a:extLst>
          </p:cNvPr>
          <p:cNvGrpSpPr/>
          <p:nvPr/>
        </p:nvGrpSpPr>
        <p:grpSpPr>
          <a:xfrm>
            <a:off x="2585285" y="1500138"/>
            <a:ext cx="512277" cy="602426"/>
            <a:chOff x="2585285" y="1500138"/>
            <a:chExt cx="512277" cy="602426"/>
          </a:xfrm>
        </p:grpSpPr>
        <p:sp>
          <p:nvSpPr>
            <p:cNvPr id="48" name="Google Shape;694;p42">
              <a:extLst>
                <a:ext uri="{FF2B5EF4-FFF2-40B4-BE49-F238E27FC236}">
                  <a16:creationId xmlns:a16="http://schemas.microsoft.com/office/drawing/2014/main" id="{DE6D33BC-5BEF-C7B6-9F3C-2499A60068A6}"/>
                </a:ext>
              </a:extLst>
            </p:cNvPr>
            <p:cNvSpPr/>
            <p:nvPr/>
          </p:nvSpPr>
          <p:spPr>
            <a:xfrm>
              <a:off x="2585285" y="1910466"/>
              <a:ext cx="512277" cy="192098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3" name="Google Shape;695;p42">
              <a:extLst>
                <a:ext uri="{FF2B5EF4-FFF2-40B4-BE49-F238E27FC236}">
                  <a16:creationId xmlns:a16="http://schemas.microsoft.com/office/drawing/2014/main" id="{727A11EE-B737-DFD9-208F-4B761A4F14A4}"/>
                </a:ext>
              </a:extLst>
            </p:cNvPr>
            <p:cNvSpPr/>
            <p:nvPr/>
          </p:nvSpPr>
          <p:spPr>
            <a:xfrm>
              <a:off x="2696901" y="1500138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EA63AF9-D2CC-67D9-E31E-BCE513D6EE0F}"/>
              </a:ext>
            </a:extLst>
          </p:cNvPr>
          <p:cNvGrpSpPr/>
          <p:nvPr/>
        </p:nvGrpSpPr>
        <p:grpSpPr>
          <a:xfrm>
            <a:off x="4036752" y="1500138"/>
            <a:ext cx="403509" cy="611192"/>
            <a:chOff x="4036752" y="1500138"/>
            <a:chExt cx="403509" cy="611192"/>
          </a:xfrm>
        </p:grpSpPr>
        <p:sp>
          <p:nvSpPr>
            <p:cNvPr id="50" name="Google Shape;694;p42">
              <a:extLst>
                <a:ext uri="{FF2B5EF4-FFF2-40B4-BE49-F238E27FC236}">
                  <a16:creationId xmlns:a16="http://schemas.microsoft.com/office/drawing/2014/main" id="{0710CA29-0F94-E444-4232-12BED5420CB2}"/>
                </a:ext>
              </a:extLst>
            </p:cNvPr>
            <p:cNvSpPr/>
            <p:nvPr/>
          </p:nvSpPr>
          <p:spPr>
            <a:xfrm>
              <a:off x="4036752" y="1919232"/>
              <a:ext cx="403509" cy="192098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4" name="Google Shape;695;p42">
              <a:extLst>
                <a:ext uri="{FF2B5EF4-FFF2-40B4-BE49-F238E27FC236}">
                  <a16:creationId xmlns:a16="http://schemas.microsoft.com/office/drawing/2014/main" id="{12C4043A-D837-AC9B-14E7-B769720C8F2B}"/>
                </a:ext>
              </a:extLst>
            </p:cNvPr>
            <p:cNvSpPr/>
            <p:nvPr/>
          </p:nvSpPr>
          <p:spPr>
            <a:xfrm>
              <a:off x="4089261" y="1500138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BC7ED4A-EB58-94BE-21A8-AEC0B9DE821A}"/>
              </a:ext>
            </a:extLst>
          </p:cNvPr>
          <p:cNvGrpSpPr/>
          <p:nvPr/>
        </p:nvGrpSpPr>
        <p:grpSpPr>
          <a:xfrm>
            <a:off x="4996054" y="1597952"/>
            <a:ext cx="444125" cy="513378"/>
            <a:chOff x="4996054" y="1597952"/>
            <a:chExt cx="444125" cy="513378"/>
          </a:xfrm>
        </p:grpSpPr>
        <p:sp>
          <p:nvSpPr>
            <p:cNvPr id="51" name="Google Shape;694;p42">
              <a:extLst>
                <a:ext uri="{FF2B5EF4-FFF2-40B4-BE49-F238E27FC236}">
                  <a16:creationId xmlns:a16="http://schemas.microsoft.com/office/drawing/2014/main" id="{679E1AC6-B92C-97CA-B715-00467A0050A3}"/>
                </a:ext>
              </a:extLst>
            </p:cNvPr>
            <p:cNvSpPr/>
            <p:nvPr/>
          </p:nvSpPr>
          <p:spPr>
            <a:xfrm>
              <a:off x="4996054" y="1597952"/>
              <a:ext cx="444125" cy="154647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695;p42">
              <a:extLst>
                <a:ext uri="{FF2B5EF4-FFF2-40B4-BE49-F238E27FC236}">
                  <a16:creationId xmlns:a16="http://schemas.microsoft.com/office/drawing/2014/main" id="{D1AED904-24BB-B86D-63C1-FE4AF83F17C9}"/>
                </a:ext>
              </a:extLst>
            </p:cNvPr>
            <p:cNvSpPr/>
            <p:nvPr/>
          </p:nvSpPr>
          <p:spPr>
            <a:xfrm>
              <a:off x="5071241" y="179999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C1B32A5-8E59-B51D-3FFB-D9691F00354C}"/>
              </a:ext>
            </a:extLst>
          </p:cNvPr>
          <p:cNvGrpSpPr/>
          <p:nvPr/>
        </p:nvGrpSpPr>
        <p:grpSpPr>
          <a:xfrm>
            <a:off x="3372854" y="1500138"/>
            <a:ext cx="403509" cy="602221"/>
            <a:chOff x="3372854" y="1500138"/>
            <a:chExt cx="403509" cy="602221"/>
          </a:xfrm>
        </p:grpSpPr>
        <p:sp>
          <p:nvSpPr>
            <p:cNvPr id="49" name="Google Shape;694;p42">
              <a:extLst>
                <a:ext uri="{FF2B5EF4-FFF2-40B4-BE49-F238E27FC236}">
                  <a16:creationId xmlns:a16="http://schemas.microsoft.com/office/drawing/2014/main" id="{004926EA-6032-DB9B-93AF-336534485FFE}"/>
                </a:ext>
              </a:extLst>
            </p:cNvPr>
            <p:cNvSpPr/>
            <p:nvPr/>
          </p:nvSpPr>
          <p:spPr>
            <a:xfrm>
              <a:off x="3372854" y="1910261"/>
              <a:ext cx="403509" cy="192098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695;p42">
              <a:extLst>
                <a:ext uri="{FF2B5EF4-FFF2-40B4-BE49-F238E27FC236}">
                  <a16:creationId xmlns:a16="http://schemas.microsoft.com/office/drawing/2014/main" id="{14B059B2-8FAB-3D00-FF6C-363430E37145}"/>
                </a:ext>
              </a:extLst>
            </p:cNvPr>
            <p:cNvSpPr/>
            <p:nvPr/>
          </p:nvSpPr>
          <p:spPr>
            <a:xfrm>
              <a:off x="3433441" y="1500138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2CB844-6A21-96E1-DA60-FDDA3FF133AB}"/>
              </a:ext>
            </a:extLst>
          </p:cNvPr>
          <p:cNvGrpSpPr/>
          <p:nvPr/>
        </p:nvGrpSpPr>
        <p:grpSpPr>
          <a:xfrm>
            <a:off x="5474461" y="1597952"/>
            <a:ext cx="444125" cy="523840"/>
            <a:chOff x="5474461" y="1597952"/>
            <a:chExt cx="444125" cy="523840"/>
          </a:xfrm>
        </p:grpSpPr>
        <p:sp>
          <p:nvSpPr>
            <p:cNvPr id="57" name="Google Shape;694;p42">
              <a:extLst>
                <a:ext uri="{FF2B5EF4-FFF2-40B4-BE49-F238E27FC236}">
                  <a16:creationId xmlns:a16="http://schemas.microsoft.com/office/drawing/2014/main" id="{C8C6E646-0A54-FD0F-422D-5F0136F89115}"/>
                </a:ext>
              </a:extLst>
            </p:cNvPr>
            <p:cNvSpPr/>
            <p:nvPr/>
          </p:nvSpPr>
          <p:spPr>
            <a:xfrm>
              <a:off x="5474461" y="1597952"/>
              <a:ext cx="444125" cy="154647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8" name="Google Shape;695;p42">
              <a:extLst>
                <a:ext uri="{FF2B5EF4-FFF2-40B4-BE49-F238E27FC236}">
                  <a16:creationId xmlns:a16="http://schemas.microsoft.com/office/drawing/2014/main" id="{378031D9-3963-3899-C1DF-5BA3F3CDE773}"/>
                </a:ext>
              </a:extLst>
            </p:cNvPr>
            <p:cNvSpPr/>
            <p:nvPr/>
          </p:nvSpPr>
          <p:spPr>
            <a:xfrm>
              <a:off x="5527414" y="1810456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A0411E-0B43-40C3-4288-34DBEBC87625}"/>
              </a:ext>
            </a:extLst>
          </p:cNvPr>
          <p:cNvGrpSpPr/>
          <p:nvPr/>
        </p:nvGrpSpPr>
        <p:grpSpPr>
          <a:xfrm>
            <a:off x="4530106" y="1596863"/>
            <a:ext cx="444125" cy="513378"/>
            <a:chOff x="4996054" y="1597952"/>
            <a:chExt cx="444125" cy="513378"/>
          </a:xfrm>
        </p:grpSpPr>
        <p:sp>
          <p:nvSpPr>
            <p:cNvPr id="95" name="Google Shape;694;p42">
              <a:extLst>
                <a:ext uri="{FF2B5EF4-FFF2-40B4-BE49-F238E27FC236}">
                  <a16:creationId xmlns:a16="http://schemas.microsoft.com/office/drawing/2014/main" id="{5CDC6279-EDB7-9984-B012-7F4E38F01695}"/>
                </a:ext>
              </a:extLst>
            </p:cNvPr>
            <p:cNvSpPr/>
            <p:nvPr/>
          </p:nvSpPr>
          <p:spPr>
            <a:xfrm>
              <a:off x="4996054" y="1597952"/>
              <a:ext cx="444125" cy="154647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6" name="Google Shape;695;p42">
              <a:extLst>
                <a:ext uri="{FF2B5EF4-FFF2-40B4-BE49-F238E27FC236}">
                  <a16:creationId xmlns:a16="http://schemas.microsoft.com/office/drawing/2014/main" id="{FC24AC2C-3501-B9BD-5F7C-6B65C130901D}"/>
                </a:ext>
              </a:extLst>
            </p:cNvPr>
            <p:cNvSpPr/>
            <p:nvPr/>
          </p:nvSpPr>
          <p:spPr>
            <a:xfrm>
              <a:off x="5071241" y="179999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01932-94BF-D9A8-D3E5-99F885B8BB1F}"/>
              </a:ext>
            </a:extLst>
          </p:cNvPr>
          <p:cNvGrpSpPr/>
          <p:nvPr/>
        </p:nvGrpSpPr>
        <p:grpSpPr>
          <a:xfrm>
            <a:off x="7130304" y="4172239"/>
            <a:ext cx="5064449" cy="828678"/>
            <a:chOff x="7299838" y="4749399"/>
            <a:chExt cx="5064449" cy="828678"/>
          </a:xfrm>
        </p:grpSpPr>
        <p:sp>
          <p:nvSpPr>
            <p:cNvPr id="98" name="Google Shape;695;p42">
              <a:extLst>
                <a:ext uri="{FF2B5EF4-FFF2-40B4-BE49-F238E27FC236}">
                  <a16:creationId xmlns:a16="http://schemas.microsoft.com/office/drawing/2014/main" id="{0116F076-A4B3-7900-90CC-BF7CEECA2217}"/>
                </a:ext>
              </a:extLst>
            </p:cNvPr>
            <p:cNvSpPr/>
            <p:nvPr/>
          </p:nvSpPr>
          <p:spPr>
            <a:xfrm>
              <a:off x="7299838" y="4789469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03;p49">
              <a:extLst>
                <a:ext uri="{FF2B5EF4-FFF2-40B4-BE49-F238E27FC236}">
                  <a16:creationId xmlns:a16="http://schemas.microsoft.com/office/drawing/2014/main" id="{1A774604-F186-DB0E-9ECD-FD270FE7962E}"/>
                </a:ext>
              </a:extLst>
            </p:cNvPr>
            <p:cNvSpPr txBox="1"/>
            <p:nvPr/>
          </p:nvSpPr>
          <p:spPr>
            <a:xfrm>
              <a:off x="7695189" y="4749399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관리자페이지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0" name="Google Shape;910;p49">
              <a:extLst>
                <a:ext uri="{FF2B5EF4-FFF2-40B4-BE49-F238E27FC236}">
                  <a16:creationId xmlns:a16="http://schemas.microsoft.com/office/drawing/2014/main" id="{5C49BFD1-A006-CC13-00EA-A34AF3C00252}"/>
                </a:ext>
              </a:extLst>
            </p:cNvPr>
            <p:cNvSpPr txBox="1"/>
            <p:nvPr/>
          </p:nvSpPr>
          <p:spPr>
            <a:xfrm>
              <a:off x="7695189" y="5208786"/>
              <a:ext cx="46690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관리자페이지로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443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15475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로그인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7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2E4344-3499-FDB8-6193-FB8A143F87BA}"/>
              </a:ext>
            </a:extLst>
          </p:cNvPr>
          <p:cNvGrpSpPr/>
          <p:nvPr/>
        </p:nvGrpSpPr>
        <p:grpSpPr>
          <a:xfrm>
            <a:off x="7151386" y="1797183"/>
            <a:ext cx="5064449" cy="767123"/>
            <a:chOff x="7212991" y="1663676"/>
            <a:chExt cx="5064449" cy="767123"/>
          </a:xfrm>
        </p:grpSpPr>
        <p:sp>
          <p:nvSpPr>
            <p:cNvPr id="35" name="Google Shape;695;p42">
              <a:extLst>
                <a:ext uri="{FF2B5EF4-FFF2-40B4-BE49-F238E27FC236}">
                  <a16:creationId xmlns:a16="http://schemas.microsoft.com/office/drawing/2014/main" id="{7A0590E8-6905-DFA9-FE1E-1924AC403F32}"/>
                </a:ext>
              </a:extLst>
            </p:cNvPr>
            <p:cNvSpPr/>
            <p:nvPr/>
          </p:nvSpPr>
          <p:spPr>
            <a:xfrm>
              <a:off x="7212991" y="1703746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903;p49">
              <a:extLst>
                <a:ext uri="{FF2B5EF4-FFF2-40B4-BE49-F238E27FC236}">
                  <a16:creationId xmlns:a16="http://schemas.microsoft.com/office/drawing/2014/main" id="{7BF4F153-A787-CE80-992E-FEFB19B6D90E}"/>
                </a:ext>
              </a:extLst>
            </p:cNvPr>
            <p:cNvSpPr txBox="1"/>
            <p:nvPr/>
          </p:nvSpPr>
          <p:spPr>
            <a:xfrm>
              <a:off x="7608342" y="1663676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이메일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10;p49">
              <a:extLst>
                <a:ext uri="{FF2B5EF4-FFF2-40B4-BE49-F238E27FC236}">
                  <a16:creationId xmlns:a16="http://schemas.microsoft.com/office/drawing/2014/main" id="{CD3E2111-29E1-3687-B6DF-B135D6A44887}"/>
                </a:ext>
              </a:extLst>
            </p:cNvPr>
            <p:cNvSpPr txBox="1"/>
            <p:nvPr/>
          </p:nvSpPr>
          <p:spPr>
            <a:xfrm>
              <a:off x="7608342" y="2123063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등록된 이메일 입력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7BC35E7-0FF0-14EB-23CA-EE4A7172CB4E}"/>
              </a:ext>
            </a:extLst>
          </p:cNvPr>
          <p:cNvGrpSpPr/>
          <p:nvPr/>
        </p:nvGrpSpPr>
        <p:grpSpPr>
          <a:xfrm>
            <a:off x="7151386" y="2874800"/>
            <a:ext cx="5064449" cy="767123"/>
            <a:chOff x="7212991" y="2445733"/>
            <a:chExt cx="5064449" cy="767123"/>
          </a:xfrm>
        </p:grpSpPr>
        <p:sp>
          <p:nvSpPr>
            <p:cNvPr id="38" name="Google Shape;695;p42">
              <a:extLst>
                <a:ext uri="{FF2B5EF4-FFF2-40B4-BE49-F238E27FC236}">
                  <a16:creationId xmlns:a16="http://schemas.microsoft.com/office/drawing/2014/main" id="{96AE821D-8820-1F41-BD70-9E73835E3173}"/>
                </a:ext>
              </a:extLst>
            </p:cNvPr>
            <p:cNvSpPr/>
            <p:nvPr/>
          </p:nvSpPr>
          <p:spPr>
            <a:xfrm>
              <a:off x="7212991" y="2485803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03;p49">
              <a:extLst>
                <a:ext uri="{FF2B5EF4-FFF2-40B4-BE49-F238E27FC236}">
                  <a16:creationId xmlns:a16="http://schemas.microsoft.com/office/drawing/2014/main" id="{69D1DEF6-3AB5-B926-717A-CD87AC9345F0}"/>
                </a:ext>
              </a:extLst>
            </p:cNvPr>
            <p:cNvSpPr txBox="1"/>
            <p:nvPr/>
          </p:nvSpPr>
          <p:spPr>
            <a:xfrm>
              <a:off x="7608342" y="2445733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비밀번호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10;p49">
              <a:extLst>
                <a:ext uri="{FF2B5EF4-FFF2-40B4-BE49-F238E27FC236}">
                  <a16:creationId xmlns:a16="http://schemas.microsoft.com/office/drawing/2014/main" id="{B024E94B-6311-0B06-286E-6B18EF778358}"/>
                </a:ext>
              </a:extLst>
            </p:cNvPr>
            <p:cNvSpPr txBox="1"/>
            <p:nvPr/>
          </p:nvSpPr>
          <p:spPr>
            <a:xfrm>
              <a:off x="7608342" y="2905120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등록 된 비밀번호 입력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F2884DD-87FF-5AC5-84B8-0FC8A5203C06}"/>
              </a:ext>
            </a:extLst>
          </p:cNvPr>
          <p:cNvGrpSpPr/>
          <p:nvPr/>
        </p:nvGrpSpPr>
        <p:grpSpPr>
          <a:xfrm>
            <a:off x="7151386" y="3865424"/>
            <a:ext cx="5064449" cy="767123"/>
            <a:chOff x="7262400" y="4077566"/>
            <a:chExt cx="5064449" cy="767123"/>
          </a:xfrm>
        </p:grpSpPr>
        <p:sp>
          <p:nvSpPr>
            <p:cNvPr id="47" name="Google Shape;695;p42">
              <a:extLst>
                <a:ext uri="{FF2B5EF4-FFF2-40B4-BE49-F238E27FC236}">
                  <a16:creationId xmlns:a16="http://schemas.microsoft.com/office/drawing/2014/main" id="{DE5ADCFF-5B19-BB61-04B0-44A6FD35D93D}"/>
                </a:ext>
              </a:extLst>
            </p:cNvPr>
            <p:cNvSpPr/>
            <p:nvPr/>
          </p:nvSpPr>
          <p:spPr>
            <a:xfrm>
              <a:off x="7262400" y="4117636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903;p49">
              <a:extLst>
                <a:ext uri="{FF2B5EF4-FFF2-40B4-BE49-F238E27FC236}">
                  <a16:creationId xmlns:a16="http://schemas.microsoft.com/office/drawing/2014/main" id="{D0768C2F-4108-0D42-CE4C-934DE9E8684B}"/>
                </a:ext>
              </a:extLst>
            </p:cNvPr>
            <p:cNvSpPr txBox="1"/>
            <p:nvPr/>
          </p:nvSpPr>
          <p:spPr>
            <a:xfrm>
              <a:off x="7657751" y="4077566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로그인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910;p49">
              <a:extLst>
                <a:ext uri="{FF2B5EF4-FFF2-40B4-BE49-F238E27FC236}">
                  <a16:creationId xmlns:a16="http://schemas.microsoft.com/office/drawing/2014/main" id="{19229E58-A7EF-6AAB-92FD-A38A11F26AA6}"/>
                </a:ext>
              </a:extLst>
            </p:cNvPr>
            <p:cNvSpPr txBox="1"/>
            <p:nvPr/>
          </p:nvSpPr>
          <p:spPr>
            <a:xfrm>
              <a:off x="7657751" y="4536953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로그인 후 대여하기 화면으로 이동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2C8D54-2992-713E-9EA0-710F32EFF8A9}"/>
              </a:ext>
            </a:extLst>
          </p:cNvPr>
          <p:cNvGrpSpPr/>
          <p:nvPr/>
        </p:nvGrpSpPr>
        <p:grpSpPr>
          <a:xfrm>
            <a:off x="7182944" y="4862952"/>
            <a:ext cx="5064449" cy="767123"/>
            <a:chOff x="7262400" y="4923177"/>
            <a:chExt cx="5064449" cy="767123"/>
          </a:xfrm>
        </p:grpSpPr>
        <p:sp>
          <p:nvSpPr>
            <p:cNvPr id="50" name="Google Shape;695;p42">
              <a:extLst>
                <a:ext uri="{FF2B5EF4-FFF2-40B4-BE49-F238E27FC236}">
                  <a16:creationId xmlns:a16="http://schemas.microsoft.com/office/drawing/2014/main" id="{A47EAC78-50BB-95AF-E401-9DA55EA2ED3D}"/>
                </a:ext>
              </a:extLst>
            </p:cNvPr>
            <p:cNvSpPr/>
            <p:nvPr/>
          </p:nvSpPr>
          <p:spPr>
            <a:xfrm>
              <a:off x="7262400" y="496324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903;p49">
              <a:extLst>
                <a:ext uri="{FF2B5EF4-FFF2-40B4-BE49-F238E27FC236}">
                  <a16:creationId xmlns:a16="http://schemas.microsoft.com/office/drawing/2014/main" id="{2BD31AD2-19FF-90FD-B088-68E301E85FE7}"/>
                </a:ext>
              </a:extLst>
            </p:cNvPr>
            <p:cNvSpPr txBox="1"/>
            <p:nvPr/>
          </p:nvSpPr>
          <p:spPr>
            <a:xfrm>
              <a:off x="7657751" y="4923177"/>
              <a:ext cx="316835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회원가입</a:t>
              </a:r>
              <a:endParaRPr lang="en-US" altLang="ko-KR" sz="20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910;p49">
              <a:extLst>
                <a:ext uri="{FF2B5EF4-FFF2-40B4-BE49-F238E27FC236}">
                  <a16:creationId xmlns:a16="http://schemas.microsoft.com/office/drawing/2014/main" id="{BE0B8426-06DE-2E88-F3BF-17DA6CC2E5CC}"/>
                </a:ext>
              </a:extLst>
            </p:cNvPr>
            <p:cNvSpPr txBox="1"/>
            <p:nvPr/>
          </p:nvSpPr>
          <p:spPr>
            <a:xfrm>
              <a:off x="7657751" y="5382564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회원가입 화면으로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F2C061-041D-E0F0-70C3-C8B4DFCE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7" y="1725821"/>
            <a:ext cx="5608225" cy="3810611"/>
          </a:xfrm>
          <a:prstGeom prst="rect">
            <a:avLst/>
          </a:prstGeom>
        </p:spPr>
      </p:pic>
      <p:sp>
        <p:nvSpPr>
          <p:cNvPr id="9" name="Google Shape;694;p42">
            <a:extLst>
              <a:ext uri="{FF2B5EF4-FFF2-40B4-BE49-F238E27FC236}">
                <a16:creationId xmlns:a16="http://schemas.microsoft.com/office/drawing/2014/main" id="{7FF70BC3-1167-13BF-AF51-4BF03314FD7F}"/>
              </a:ext>
            </a:extLst>
          </p:cNvPr>
          <p:cNvSpPr/>
          <p:nvPr/>
        </p:nvSpPr>
        <p:spPr>
          <a:xfrm>
            <a:off x="1987392" y="3230731"/>
            <a:ext cx="2224787" cy="187255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3" name="Google Shape;694;p42">
            <a:extLst>
              <a:ext uri="{FF2B5EF4-FFF2-40B4-BE49-F238E27FC236}">
                <a16:creationId xmlns:a16="http://schemas.microsoft.com/office/drawing/2014/main" id="{A8DC102F-1CC7-AB7E-D31C-6CD9C222363F}"/>
              </a:ext>
            </a:extLst>
          </p:cNvPr>
          <p:cNvSpPr/>
          <p:nvPr/>
        </p:nvSpPr>
        <p:spPr>
          <a:xfrm>
            <a:off x="1847839" y="3675941"/>
            <a:ext cx="2456683" cy="262634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4FCD8205-EF06-734A-EB44-DC899C34E406}"/>
              </a:ext>
            </a:extLst>
          </p:cNvPr>
          <p:cNvSpPr/>
          <p:nvPr/>
        </p:nvSpPr>
        <p:spPr>
          <a:xfrm>
            <a:off x="1585802" y="274495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AF643201-E255-6912-EEDF-3169BDFCF22D}"/>
              </a:ext>
            </a:extLst>
          </p:cNvPr>
          <p:cNvSpPr/>
          <p:nvPr/>
        </p:nvSpPr>
        <p:spPr>
          <a:xfrm>
            <a:off x="1583485" y="317854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695;p42">
            <a:extLst>
              <a:ext uri="{FF2B5EF4-FFF2-40B4-BE49-F238E27FC236}">
                <a16:creationId xmlns:a16="http://schemas.microsoft.com/office/drawing/2014/main" id="{15FFAA54-32F3-E222-02C3-15C2AA32708D}"/>
              </a:ext>
            </a:extLst>
          </p:cNvPr>
          <p:cNvSpPr/>
          <p:nvPr/>
        </p:nvSpPr>
        <p:spPr>
          <a:xfrm>
            <a:off x="1429890" y="364790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8" name="Google Shape;695;p42">
            <a:extLst>
              <a:ext uri="{FF2B5EF4-FFF2-40B4-BE49-F238E27FC236}">
                <a16:creationId xmlns:a16="http://schemas.microsoft.com/office/drawing/2014/main" id="{EDD846FB-C1C4-7F32-48A7-B652FA34358A}"/>
              </a:ext>
            </a:extLst>
          </p:cNvPr>
          <p:cNvSpPr/>
          <p:nvPr/>
        </p:nvSpPr>
        <p:spPr>
          <a:xfrm>
            <a:off x="1428272" y="410931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" name="Google Shape;694;p42">
            <a:extLst>
              <a:ext uri="{FF2B5EF4-FFF2-40B4-BE49-F238E27FC236}">
                <a16:creationId xmlns:a16="http://schemas.microsoft.com/office/drawing/2014/main" id="{00749436-B4A0-22FB-1701-F32CF776D79D}"/>
              </a:ext>
            </a:extLst>
          </p:cNvPr>
          <p:cNvSpPr/>
          <p:nvPr/>
        </p:nvSpPr>
        <p:spPr>
          <a:xfrm>
            <a:off x="1987392" y="2811492"/>
            <a:ext cx="2224787" cy="187255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0" name="Google Shape;694;p42">
            <a:extLst>
              <a:ext uri="{FF2B5EF4-FFF2-40B4-BE49-F238E27FC236}">
                <a16:creationId xmlns:a16="http://schemas.microsoft.com/office/drawing/2014/main" id="{F493E3D1-4D80-83E8-1BBF-3978DFE8AB70}"/>
              </a:ext>
            </a:extLst>
          </p:cNvPr>
          <p:cNvSpPr/>
          <p:nvPr/>
        </p:nvSpPr>
        <p:spPr>
          <a:xfrm>
            <a:off x="1827776" y="4101879"/>
            <a:ext cx="2456683" cy="262634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781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5282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회원가입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B3C261-6478-CDE0-EDFF-B7723CBC7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36" y="860167"/>
            <a:ext cx="3495330" cy="5820092"/>
          </a:xfrm>
          <a:prstGeom prst="rect">
            <a:avLst/>
          </a:prstGeom>
        </p:spPr>
      </p:pic>
      <p:sp>
        <p:nvSpPr>
          <p:cNvPr id="14" name="Google Shape;694;p42">
            <a:extLst>
              <a:ext uri="{FF2B5EF4-FFF2-40B4-BE49-F238E27FC236}">
                <a16:creationId xmlns:a16="http://schemas.microsoft.com/office/drawing/2014/main" id="{98D057BA-A829-7D79-E02C-86C60CEBFFE9}"/>
              </a:ext>
            </a:extLst>
          </p:cNvPr>
          <p:cNvSpPr/>
          <p:nvPr/>
        </p:nvSpPr>
        <p:spPr>
          <a:xfrm>
            <a:off x="2124839" y="1700985"/>
            <a:ext cx="821561" cy="197665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694;p42">
            <a:extLst>
              <a:ext uri="{FF2B5EF4-FFF2-40B4-BE49-F238E27FC236}">
                <a16:creationId xmlns:a16="http://schemas.microsoft.com/office/drawing/2014/main" id="{821C6CD4-86A7-2CC8-40E3-E75EFAB21B59}"/>
              </a:ext>
            </a:extLst>
          </p:cNvPr>
          <p:cNvSpPr/>
          <p:nvPr/>
        </p:nvSpPr>
        <p:spPr>
          <a:xfrm>
            <a:off x="2105211" y="2435010"/>
            <a:ext cx="1596839" cy="158926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0301A914-6DAB-2CBE-7B25-F975C9A4795C}"/>
              </a:ext>
            </a:extLst>
          </p:cNvPr>
          <p:cNvSpPr/>
          <p:nvPr/>
        </p:nvSpPr>
        <p:spPr>
          <a:xfrm>
            <a:off x="2124839" y="3169034"/>
            <a:ext cx="821561" cy="168238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4;p42">
            <a:extLst>
              <a:ext uri="{FF2B5EF4-FFF2-40B4-BE49-F238E27FC236}">
                <a16:creationId xmlns:a16="http://schemas.microsoft.com/office/drawing/2014/main" id="{955FBC22-4503-1538-5E41-073B82776256}"/>
              </a:ext>
            </a:extLst>
          </p:cNvPr>
          <p:cNvSpPr/>
          <p:nvPr/>
        </p:nvSpPr>
        <p:spPr>
          <a:xfrm>
            <a:off x="2105211" y="3912370"/>
            <a:ext cx="821561" cy="168238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4;p42">
            <a:extLst>
              <a:ext uri="{FF2B5EF4-FFF2-40B4-BE49-F238E27FC236}">
                <a16:creationId xmlns:a16="http://schemas.microsoft.com/office/drawing/2014/main" id="{0287767F-F17D-3047-71FB-33048A00B3F0}"/>
              </a:ext>
            </a:extLst>
          </p:cNvPr>
          <p:cNvSpPr/>
          <p:nvPr/>
        </p:nvSpPr>
        <p:spPr>
          <a:xfrm>
            <a:off x="2124839" y="4655706"/>
            <a:ext cx="1596839" cy="168238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A93572E4-F397-2C68-9EA3-60BE3750AD96}"/>
              </a:ext>
            </a:extLst>
          </p:cNvPr>
          <p:cNvSpPr/>
          <p:nvPr/>
        </p:nvSpPr>
        <p:spPr>
          <a:xfrm>
            <a:off x="2946401" y="5283200"/>
            <a:ext cx="615950" cy="122606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4;p42">
            <a:extLst>
              <a:ext uri="{FF2B5EF4-FFF2-40B4-BE49-F238E27FC236}">
                <a16:creationId xmlns:a16="http://schemas.microsoft.com/office/drawing/2014/main" id="{D98C3F29-FD29-FC0C-B9DC-BF13B36074C9}"/>
              </a:ext>
            </a:extLst>
          </p:cNvPr>
          <p:cNvSpPr/>
          <p:nvPr/>
        </p:nvSpPr>
        <p:spPr>
          <a:xfrm>
            <a:off x="2124839" y="5823629"/>
            <a:ext cx="2091561" cy="122606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4;p42">
            <a:extLst>
              <a:ext uri="{FF2B5EF4-FFF2-40B4-BE49-F238E27FC236}">
                <a16:creationId xmlns:a16="http://schemas.microsoft.com/office/drawing/2014/main" id="{37664C72-9E46-9D42-3E05-E52D488B4858}"/>
              </a:ext>
            </a:extLst>
          </p:cNvPr>
          <p:cNvSpPr/>
          <p:nvPr/>
        </p:nvSpPr>
        <p:spPr>
          <a:xfrm>
            <a:off x="2349058" y="6179164"/>
            <a:ext cx="1549842" cy="184893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25B62ABC-DED6-DE0B-85D9-B4AC0DED5169}"/>
              </a:ext>
            </a:extLst>
          </p:cNvPr>
          <p:cNvSpPr/>
          <p:nvPr/>
        </p:nvSpPr>
        <p:spPr>
          <a:xfrm>
            <a:off x="1723249" y="1644149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2B893040-7B85-C1E2-38CF-85A0D5593572}"/>
              </a:ext>
            </a:extLst>
          </p:cNvPr>
          <p:cNvSpPr/>
          <p:nvPr/>
        </p:nvSpPr>
        <p:spPr>
          <a:xfrm>
            <a:off x="1723249" y="235880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5E634A9D-B3D7-0DE5-F3F4-89B55C1A69B1}"/>
              </a:ext>
            </a:extLst>
          </p:cNvPr>
          <p:cNvSpPr/>
          <p:nvPr/>
        </p:nvSpPr>
        <p:spPr>
          <a:xfrm>
            <a:off x="1723249" y="309607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F02F3714-6131-771A-8024-BCD93F887D24}"/>
              </a:ext>
            </a:extLst>
          </p:cNvPr>
          <p:cNvSpPr/>
          <p:nvPr/>
        </p:nvSpPr>
        <p:spPr>
          <a:xfrm>
            <a:off x="1703621" y="3833351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695;p42">
            <a:extLst>
              <a:ext uri="{FF2B5EF4-FFF2-40B4-BE49-F238E27FC236}">
                <a16:creationId xmlns:a16="http://schemas.microsoft.com/office/drawing/2014/main" id="{5C18270F-B924-8958-3BB2-2FE6ABACC9A2}"/>
              </a:ext>
            </a:extLst>
          </p:cNvPr>
          <p:cNvSpPr/>
          <p:nvPr/>
        </p:nvSpPr>
        <p:spPr>
          <a:xfrm>
            <a:off x="1723249" y="457062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8" name="Google Shape;695;p42">
            <a:extLst>
              <a:ext uri="{FF2B5EF4-FFF2-40B4-BE49-F238E27FC236}">
                <a16:creationId xmlns:a16="http://schemas.microsoft.com/office/drawing/2014/main" id="{6D041341-B78A-4471-1BBE-EC73C17561E0}"/>
              </a:ext>
            </a:extLst>
          </p:cNvPr>
          <p:cNvSpPr/>
          <p:nvPr/>
        </p:nvSpPr>
        <p:spPr>
          <a:xfrm>
            <a:off x="3647606" y="518883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5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" name="Google Shape;695;p42">
            <a:extLst>
              <a:ext uri="{FF2B5EF4-FFF2-40B4-BE49-F238E27FC236}">
                <a16:creationId xmlns:a16="http://schemas.microsoft.com/office/drawing/2014/main" id="{1BB5BFFB-2640-BF32-FDB6-7BD4CA170186}"/>
              </a:ext>
            </a:extLst>
          </p:cNvPr>
          <p:cNvSpPr/>
          <p:nvPr/>
        </p:nvSpPr>
        <p:spPr>
          <a:xfrm>
            <a:off x="1703621" y="573383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6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0" name="Google Shape;695;p42">
            <a:extLst>
              <a:ext uri="{FF2B5EF4-FFF2-40B4-BE49-F238E27FC236}">
                <a16:creationId xmlns:a16="http://schemas.microsoft.com/office/drawing/2014/main" id="{A8F5EEC3-DF5B-2829-D91F-588AE3457606}"/>
              </a:ext>
            </a:extLst>
          </p:cNvPr>
          <p:cNvSpPr/>
          <p:nvPr/>
        </p:nvSpPr>
        <p:spPr>
          <a:xfrm>
            <a:off x="1991319" y="6112467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7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A616ACF-1C10-2488-FDE4-C6AA30B424CD}"/>
              </a:ext>
            </a:extLst>
          </p:cNvPr>
          <p:cNvGrpSpPr/>
          <p:nvPr/>
        </p:nvGrpSpPr>
        <p:grpSpPr>
          <a:xfrm>
            <a:off x="6938750" y="962827"/>
            <a:ext cx="5064449" cy="667369"/>
            <a:chOff x="7292703" y="860167"/>
            <a:chExt cx="5064449" cy="667369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9FE77DBE-665E-EA4E-B7C9-F9232A15CF8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BAB7D008-FCB9-450F-D329-085C6F50F5C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이름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BCECD73E-0B72-1A6D-A1E0-E3504191AF5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한글만 입력가능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BB15F98-DB86-1840-FD7D-861D546C8843}"/>
              </a:ext>
            </a:extLst>
          </p:cNvPr>
          <p:cNvGrpSpPr/>
          <p:nvPr/>
        </p:nvGrpSpPr>
        <p:grpSpPr>
          <a:xfrm>
            <a:off x="6938750" y="1755571"/>
            <a:ext cx="5060856" cy="667328"/>
            <a:chOff x="7292703" y="1643674"/>
            <a:chExt cx="5060856" cy="667328"/>
          </a:xfrm>
        </p:grpSpPr>
        <p:sp>
          <p:nvSpPr>
            <p:cNvPr id="64" name="Google Shape;695;p42">
              <a:extLst>
                <a:ext uri="{FF2B5EF4-FFF2-40B4-BE49-F238E27FC236}">
                  <a16:creationId xmlns:a16="http://schemas.microsoft.com/office/drawing/2014/main" id="{37ED92AB-C278-B397-CB36-E12386E22265}"/>
                </a:ext>
              </a:extLst>
            </p:cNvPr>
            <p:cNvSpPr/>
            <p:nvPr/>
          </p:nvSpPr>
          <p:spPr>
            <a:xfrm>
              <a:off x="7292703" y="1683744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5" name="Google Shape;903;p49">
              <a:extLst>
                <a:ext uri="{FF2B5EF4-FFF2-40B4-BE49-F238E27FC236}">
                  <a16:creationId xmlns:a16="http://schemas.microsoft.com/office/drawing/2014/main" id="{57E74065-B4D1-5673-6128-45438C64B765}"/>
                </a:ext>
              </a:extLst>
            </p:cNvPr>
            <p:cNvSpPr txBox="1"/>
            <p:nvPr/>
          </p:nvSpPr>
          <p:spPr>
            <a:xfrm>
              <a:off x="7688054" y="1643674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이메일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6" name="Google Shape;910;p49">
              <a:extLst>
                <a:ext uri="{FF2B5EF4-FFF2-40B4-BE49-F238E27FC236}">
                  <a16:creationId xmlns:a16="http://schemas.microsoft.com/office/drawing/2014/main" id="{19870F67-52A3-17AF-4EC2-7B3B526F89F1}"/>
                </a:ext>
              </a:extLst>
            </p:cNvPr>
            <p:cNvSpPr txBox="1"/>
            <p:nvPr/>
          </p:nvSpPr>
          <p:spPr>
            <a:xfrm>
              <a:off x="7688054" y="2003266"/>
              <a:ext cx="466550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  <a:hlinkClick r:id="rId3"/>
                </a:rPr>
                <a:t>xxx@email.com</a:t>
              </a:r>
              <a:r>
                <a:rPr 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형식으로 영어 대소문자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숫자 입력가능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F41F61F-B9B3-3A15-08FF-376DF2A0B54E}"/>
              </a:ext>
            </a:extLst>
          </p:cNvPr>
          <p:cNvGrpSpPr/>
          <p:nvPr/>
        </p:nvGrpSpPr>
        <p:grpSpPr>
          <a:xfrm>
            <a:off x="6935157" y="4340062"/>
            <a:ext cx="5064449" cy="667328"/>
            <a:chOff x="7289110" y="4154276"/>
            <a:chExt cx="5064449" cy="667328"/>
          </a:xfrm>
        </p:grpSpPr>
        <p:sp>
          <p:nvSpPr>
            <p:cNvPr id="76" name="Google Shape;695;p42">
              <a:extLst>
                <a:ext uri="{FF2B5EF4-FFF2-40B4-BE49-F238E27FC236}">
                  <a16:creationId xmlns:a16="http://schemas.microsoft.com/office/drawing/2014/main" id="{6765BAE2-261D-E121-2984-238D8AA99D21}"/>
                </a:ext>
              </a:extLst>
            </p:cNvPr>
            <p:cNvSpPr/>
            <p:nvPr/>
          </p:nvSpPr>
          <p:spPr>
            <a:xfrm>
              <a:off x="7289110" y="4194346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7" name="Google Shape;903;p49">
              <a:extLst>
                <a:ext uri="{FF2B5EF4-FFF2-40B4-BE49-F238E27FC236}">
                  <a16:creationId xmlns:a16="http://schemas.microsoft.com/office/drawing/2014/main" id="{646B5EDE-5788-E8DA-076A-CE9098DF8642}"/>
                </a:ext>
              </a:extLst>
            </p:cNvPr>
            <p:cNvSpPr txBox="1"/>
            <p:nvPr/>
          </p:nvSpPr>
          <p:spPr>
            <a:xfrm>
              <a:off x="7684461" y="4154276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우편번호 찾기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8" name="Google Shape;910;p49">
              <a:extLst>
                <a:ext uri="{FF2B5EF4-FFF2-40B4-BE49-F238E27FC236}">
                  <a16:creationId xmlns:a16="http://schemas.microsoft.com/office/drawing/2014/main" id="{8DC5F875-7A67-AE19-E169-CBFBE384A9D0}"/>
                </a:ext>
              </a:extLst>
            </p:cNvPr>
            <p:cNvSpPr txBox="1"/>
            <p:nvPr/>
          </p:nvSpPr>
          <p:spPr>
            <a:xfrm>
              <a:off x="7684461" y="4513868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다음 우편번호 찾기 서비스를 이용해서 주소 입력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ED44A54-C3A7-9697-439F-FE03196C3011}"/>
              </a:ext>
            </a:extLst>
          </p:cNvPr>
          <p:cNvGrpSpPr/>
          <p:nvPr/>
        </p:nvGrpSpPr>
        <p:grpSpPr>
          <a:xfrm>
            <a:off x="6912119" y="5156260"/>
            <a:ext cx="5064449" cy="667369"/>
            <a:chOff x="7266072" y="4970474"/>
            <a:chExt cx="5064449" cy="667369"/>
          </a:xfrm>
        </p:grpSpPr>
        <p:sp>
          <p:nvSpPr>
            <p:cNvPr id="79" name="Google Shape;695;p42">
              <a:extLst>
                <a:ext uri="{FF2B5EF4-FFF2-40B4-BE49-F238E27FC236}">
                  <a16:creationId xmlns:a16="http://schemas.microsoft.com/office/drawing/2014/main" id="{23FE53E8-12EC-EBE4-48E7-B9AA4F9E69A0}"/>
                </a:ext>
              </a:extLst>
            </p:cNvPr>
            <p:cNvSpPr/>
            <p:nvPr/>
          </p:nvSpPr>
          <p:spPr>
            <a:xfrm>
              <a:off x="7266072" y="5010544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0" name="Google Shape;903;p49">
              <a:extLst>
                <a:ext uri="{FF2B5EF4-FFF2-40B4-BE49-F238E27FC236}">
                  <a16:creationId xmlns:a16="http://schemas.microsoft.com/office/drawing/2014/main" id="{A87C5F03-BDF5-31E6-B153-E556BDEE54C2}"/>
                </a:ext>
              </a:extLst>
            </p:cNvPr>
            <p:cNvSpPr txBox="1"/>
            <p:nvPr/>
          </p:nvSpPr>
          <p:spPr>
            <a:xfrm>
              <a:off x="7661423" y="4970474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상세주소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1" name="Google Shape;910;p49">
              <a:extLst>
                <a:ext uri="{FF2B5EF4-FFF2-40B4-BE49-F238E27FC236}">
                  <a16:creationId xmlns:a16="http://schemas.microsoft.com/office/drawing/2014/main" id="{6BB149EB-314A-CF6F-9D22-47FB5BA15389}"/>
                </a:ext>
              </a:extLst>
            </p:cNvPr>
            <p:cNvSpPr txBox="1"/>
            <p:nvPr/>
          </p:nvSpPr>
          <p:spPr>
            <a:xfrm>
              <a:off x="7661423" y="5330066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나머지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상세주소 입력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98B3B52-E2E4-CB6E-149A-91EC81CA1E00}"/>
              </a:ext>
            </a:extLst>
          </p:cNvPr>
          <p:cNvGrpSpPr/>
          <p:nvPr/>
        </p:nvGrpSpPr>
        <p:grpSpPr>
          <a:xfrm>
            <a:off x="6948963" y="2555669"/>
            <a:ext cx="4584972" cy="882772"/>
            <a:chOff x="7302916" y="2480716"/>
            <a:chExt cx="4584972" cy="882772"/>
          </a:xfrm>
        </p:grpSpPr>
        <p:sp>
          <p:nvSpPr>
            <p:cNvPr id="88" name="Google Shape;695;p42">
              <a:extLst>
                <a:ext uri="{FF2B5EF4-FFF2-40B4-BE49-F238E27FC236}">
                  <a16:creationId xmlns:a16="http://schemas.microsoft.com/office/drawing/2014/main" id="{CF853681-D0C7-CA29-AFAC-4ACBD97C8D7C}"/>
                </a:ext>
              </a:extLst>
            </p:cNvPr>
            <p:cNvSpPr/>
            <p:nvPr/>
          </p:nvSpPr>
          <p:spPr>
            <a:xfrm>
              <a:off x="7302916" y="2520786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9" name="Google Shape;903;p49">
              <a:extLst>
                <a:ext uri="{FF2B5EF4-FFF2-40B4-BE49-F238E27FC236}">
                  <a16:creationId xmlns:a16="http://schemas.microsoft.com/office/drawing/2014/main" id="{622ED079-828F-EE3A-D597-F4AC2319788E}"/>
                </a:ext>
              </a:extLst>
            </p:cNvPr>
            <p:cNvSpPr txBox="1"/>
            <p:nvPr/>
          </p:nvSpPr>
          <p:spPr>
            <a:xfrm>
              <a:off x="7698267" y="2480716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비밀번호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0" name="Google Shape;910;p49">
              <a:extLst>
                <a:ext uri="{FF2B5EF4-FFF2-40B4-BE49-F238E27FC236}">
                  <a16:creationId xmlns:a16="http://schemas.microsoft.com/office/drawing/2014/main" id="{AEB9C21F-D15C-7DD1-99A4-6927D9C0320F}"/>
                </a:ext>
              </a:extLst>
            </p:cNvPr>
            <p:cNvSpPr txBox="1"/>
            <p:nvPr/>
          </p:nvSpPr>
          <p:spPr>
            <a:xfrm>
              <a:off x="7698267" y="2840308"/>
              <a:ext cx="418962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영어 대소문자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숫자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특수문자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 ( ‘~!@@#$%^&amp;*)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입력가능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E18365C-9E49-979D-4A34-EC2DD89ACFB0}"/>
              </a:ext>
            </a:extLst>
          </p:cNvPr>
          <p:cNvGrpSpPr/>
          <p:nvPr/>
        </p:nvGrpSpPr>
        <p:grpSpPr>
          <a:xfrm>
            <a:off x="6947981" y="3492591"/>
            <a:ext cx="4584972" cy="667328"/>
            <a:chOff x="7301934" y="3306805"/>
            <a:chExt cx="4584972" cy="667328"/>
          </a:xfrm>
        </p:grpSpPr>
        <p:sp>
          <p:nvSpPr>
            <p:cNvPr id="91" name="Google Shape;695;p42">
              <a:extLst>
                <a:ext uri="{FF2B5EF4-FFF2-40B4-BE49-F238E27FC236}">
                  <a16:creationId xmlns:a16="http://schemas.microsoft.com/office/drawing/2014/main" id="{B9E87284-CBE8-75F5-3D3B-A0CB9DB8D800}"/>
                </a:ext>
              </a:extLst>
            </p:cNvPr>
            <p:cNvSpPr/>
            <p:nvPr/>
          </p:nvSpPr>
          <p:spPr>
            <a:xfrm>
              <a:off x="7301934" y="3346875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2" name="Google Shape;903;p49">
              <a:extLst>
                <a:ext uri="{FF2B5EF4-FFF2-40B4-BE49-F238E27FC236}">
                  <a16:creationId xmlns:a16="http://schemas.microsoft.com/office/drawing/2014/main" id="{9A677DD2-5F26-6341-BDFC-0808A1FA737F}"/>
                </a:ext>
              </a:extLst>
            </p:cNvPr>
            <p:cNvSpPr txBox="1"/>
            <p:nvPr/>
          </p:nvSpPr>
          <p:spPr>
            <a:xfrm>
              <a:off x="7697285" y="3306805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전화번호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3" name="Google Shape;910;p49">
              <a:extLst>
                <a:ext uri="{FF2B5EF4-FFF2-40B4-BE49-F238E27FC236}">
                  <a16:creationId xmlns:a16="http://schemas.microsoft.com/office/drawing/2014/main" id="{D5F37AF7-7D7C-63D7-D98B-27C65A155D0D}"/>
                </a:ext>
              </a:extLst>
            </p:cNvPr>
            <p:cNvSpPr txBox="1"/>
            <p:nvPr/>
          </p:nvSpPr>
          <p:spPr>
            <a:xfrm>
              <a:off x="7697285" y="3666397"/>
              <a:ext cx="4189621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숫자만 입력가능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0B9F955-6BEF-1C09-A91F-DFE5E10A8627}"/>
              </a:ext>
            </a:extLst>
          </p:cNvPr>
          <p:cNvGrpSpPr/>
          <p:nvPr/>
        </p:nvGrpSpPr>
        <p:grpSpPr>
          <a:xfrm>
            <a:off x="6912119" y="5910371"/>
            <a:ext cx="4584972" cy="667328"/>
            <a:chOff x="7266072" y="5724585"/>
            <a:chExt cx="4584972" cy="667328"/>
          </a:xfrm>
        </p:grpSpPr>
        <p:sp>
          <p:nvSpPr>
            <p:cNvPr id="94" name="Google Shape;695;p42">
              <a:extLst>
                <a:ext uri="{FF2B5EF4-FFF2-40B4-BE49-F238E27FC236}">
                  <a16:creationId xmlns:a16="http://schemas.microsoft.com/office/drawing/2014/main" id="{FACBB65B-DA28-0F8A-B5A5-3EE3190E8839}"/>
                </a:ext>
              </a:extLst>
            </p:cNvPr>
            <p:cNvSpPr/>
            <p:nvPr/>
          </p:nvSpPr>
          <p:spPr>
            <a:xfrm>
              <a:off x="7266072" y="5764655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5" name="Google Shape;903;p49">
              <a:extLst>
                <a:ext uri="{FF2B5EF4-FFF2-40B4-BE49-F238E27FC236}">
                  <a16:creationId xmlns:a16="http://schemas.microsoft.com/office/drawing/2014/main" id="{4988BEBA-8AB1-82E1-B32F-F1105C7F4A4A}"/>
                </a:ext>
              </a:extLst>
            </p:cNvPr>
            <p:cNvSpPr txBox="1"/>
            <p:nvPr/>
          </p:nvSpPr>
          <p:spPr>
            <a:xfrm>
              <a:off x="7661423" y="5724585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회원가입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6" name="Google Shape;910;p49">
              <a:extLst>
                <a:ext uri="{FF2B5EF4-FFF2-40B4-BE49-F238E27FC236}">
                  <a16:creationId xmlns:a16="http://schemas.microsoft.com/office/drawing/2014/main" id="{3F90ABFB-3032-5EBB-2A32-F5474C8BCBD2}"/>
                </a:ext>
              </a:extLst>
            </p:cNvPr>
            <p:cNvSpPr txBox="1"/>
            <p:nvPr/>
          </p:nvSpPr>
          <p:spPr>
            <a:xfrm>
              <a:off x="7661423" y="6084177"/>
              <a:ext cx="4189621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유효성 체크 후 회원가입 완료</a:t>
              </a:r>
              <a:endParaRPr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31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56672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공지사항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4972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FCB5ECB-549B-27BA-1241-963F1AFAB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07" y="1146908"/>
            <a:ext cx="4099199" cy="54184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BEC4EB-5871-D6D6-C2A6-3E973629335A}"/>
              </a:ext>
            </a:extLst>
          </p:cNvPr>
          <p:cNvGrpSpPr/>
          <p:nvPr/>
        </p:nvGrpSpPr>
        <p:grpSpPr>
          <a:xfrm>
            <a:off x="6919072" y="3375890"/>
            <a:ext cx="5064449" cy="667328"/>
            <a:chOff x="7292703" y="860167"/>
            <a:chExt cx="5064449" cy="667328"/>
          </a:xfrm>
        </p:grpSpPr>
        <p:sp>
          <p:nvSpPr>
            <p:cNvPr id="19" name="Google Shape;695;p42">
              <a:extLst>
                <a:ext uri="{FF2B5EF4-FFF2-40B4-BE49-F238E27FC236}">
                  <a16:creationId xmlns:a16="http://schemas.microsoft.com/office/drawing/2014/main" id="{874F04E2-673C-99F6-3053-E96C8696920F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903;p49">
              <a:extLst>
                <a:ext uri="{FF2B5EF4-FFF2-40B4-BE49-F238E27FC236}">
                  <a16:creationId xmlns:a16="http://schemas.microsoft.com/office/drawing/2014/main" id="{AF84B41F-AFC9-738B-B9E0-09A7ACE4ADB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링크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910;p49">
              <a:extLst>
                <a:ext uri="{FF2B5EF4-FFF2-40B4-BE49-F238E27FC236}">
                  <a16:creationId xmlns:a16="http://schemas.microsoft.com/office/drawing/2014/main" id="{454A5084-2CC5-F55F-64CC-E94EEC0D18F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클릭 시 글 내용 화면으로 이동 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8FFC2D-77F2-7599-BD7D-E31246AC4A1E}"/>
              </a:ext>
            </a:extLst>
          </p:cNvPr>
          <p:cNvGrpSpPr/>
          <p:nvPr/>
        </p:nvGrpSpPr>
        <p:grpSpPr>
          <a:xfrm>
            <a:off x="6910706" y="1356556"/>
            <a:ext cx="5064449" cy="667369"/>
            <a:chOff x="7292703" y="860167"/>
            <a:chExt cx="5064449" cy="667369"/>
          </a:xfrm>
        </p:grpSpPr>
        <p:sp>
          <p:nvSpPr>
            <p:cNvPr id="27" name="Google Shape;695;p42">
              <a:extLst>
                <a:ext uri="{FF2B5EF4-FFF2-40B4-BE49-F238E27FC236}">
                  <a16:creationId xmlns:a16="http://schemas.microsoft.com/office/drawing/2014/main" id="{6D2360D2-68FB-146C-3858-9F213F9D21A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903;p49">
              <a:extLst>
                <a:ext uri="{FF2B5EF4-FFF2-40B4-BE49-F238E27FC236}">
                  <a16:creationId xmlns:a16="http://schemas.microsoft.com/office/drawing/2014/main" id="{3B0DC3AD-CBA2-DE06-CB3D-B9EAEA79E47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검색 및 검색 옵션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10;p49">
              <a:extLst>
                <a:ext uri="{FF2B5EF4-FFF2-40B4-BE49-F238E27FC236}">
                  <a16:creationId xmlns:a16="http://schemas.microsoft.com/office/drawing/2014/main" id="{2082F1E3-E4ED-2403-5F4A-E765F67F54C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작성자 선택해서 검색 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748978-6833-CF16-D61F-5D55122C69EF}"/>
              </a:ext>
            </a:extLst>
          </p:cNvPr>
          <p:cNvGrpSpPr/>
          <p:nvPr/>
        </p:nvGrpSpPr>
        <p:grpSpPr>
          <a:xfrm>
            <a:off x="6919072" y="2383063"/>
            <a:ext cx="5064449" cy="667369"/>
            <a:chOff x="7292703" y="860167"/>
            <a:chExt cx="5064449" cy="667369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6BD79474-EA9E-F5BE-5DA0-EB247C8AB15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1B0BF61A-6CD0-E24C-5A06-F481A8818B85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D1D8A616-A107-98C0-0003-A4003A78BBA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 기준으로 정렬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7E4999-F992-218C-0D40-BEC4012747B8}"/>
              </a:ext>
            </a:extLst>
          </p:cNvPr>
          <p:cNvGrpSpPr/>
          <p:nvPr/>
        </p:nvGrpSpPr>
        <p:grpSpPr>
          <a:xfrm>
            <a:off x="6919072" y="4376387"/>
            <a:ext cx="5064449" cy="667369"/>
            <a:chOff x="7292703" y="860167"/>
            <a:chExt cx="5064449" cy="667369"/>
          </a:xfrm>
        </p:grpSpPr>
        <p:sp>
          <p:nvSpPr>
            <p:cNvPr id="39" name="Google Shape;695;p42">
              <a:extLst>
                <a:ext uri="{FF2B5EF4-FFF2-40B4-BE49-F238E27FC236}">
                  <a16:creationId xmlns:a16="http://schemas.microsoft.com/office/drawing/2014/main" id="{D329D374-969B-CEAD-3BEC-DACB4F8725F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03;p49">
              <a:extLst>
                <a:ext uri="{FF2B5EF4-FFF2-40B4-BE49-F238E27FC236}">
                  <a16:creationId xmlns:a16="http://schemas.microsoft.com/office/drawing/2014/main" id="{524813F4-3592-6B45-336B-EB0908AEBB4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10;p49">
              <a:extLst>
                <a:ext uri="{FF2B5EF4-FFF2-40B4-BE49-F238E27FC236}">
                  <a16:creationId xmlns:a16="http://schemas.microsoft.com/office/drawing/2014/main" id="{57CA7AFC-E220-4A34-9DEB-90BF9BC4D2D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8868738-93B8-2003-5C66-77AA42FC2720}"/>
              </a:ext>
            </a:extLst>
          </p:cNvPr>
          <p:cNvGrpSpPr/>
          <p:nvPr/>
        </p:nvGrpSpPr>
        <p:grpSpPr>
          <a:xfrm>
            <a:off x="6919072" y="5377004"/>
            <a:ext cx="5064449" cy="882772"/>
            <a:chOff x="7292703" y="860167"/>
            <a:chExt cx="5064449" cy="882772"/>
          </a:xfrm>
        </p:grpSpPr>
        <p:sp>
          <p:nvSpPr>
            <p:cNvPr id="43" name="Google Shape;695;p42">
              <a:extLst>
                <a:ext uri="{FF2B5EF4-FFF2-40B4-BE49-F238E27FC236}">
                  <a16:creationId xmlns:a16="http://schemas.microsoft.com/office/drawing/2014/main" id="{982BE0DE-4E12-615E-0490-BEC83B06E6E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03;p49">
              <a:extLst>
                <a:ext uri="{FF2B5EF4-FFF2-40B4-BE49-F238E27FC236}">
                  <a16:creationId xmlns:a16="http://schemas.microsoft.com/office/drawing/2014/main" id="{AB3BEE52-45AC-8D8F-4CE3-70BD7354517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글쓰기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910;p49">
              <a:extLst>
                <a:ext uri="{FF2B5EF4-FFF2-40B4-BE49-F238E27FC236}">
                  <a16:creationId xmlns:a16="http://schemas.microsoft.com/office/drawing/2014/main" id="{48490E6F-E1CC-94EC-41B2-71990FFA3C0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시스템 관리자에게만 노출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공지사항 글쓰기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46" name="Google Shape;694;p42">
            <a:extLst>
              <a:ext uri="{FF2B5EF4-FFF2-40B4-BE49-F238E27FC236}">
                <a16:creationId xmlns:a16="http://schemas.microsoft.com/office/drawing/2014/main" id="{5B189298-F768-1C26-0DBD-30A102CB794D}"/>
              </a:ext>
            </a:extLst>
          </p:cNvPr>
          <p:cNvSpPr/>
          <p:nvPr/>
        </p:nvSpPr>
        <p:spPr>
          <a:xfrm>
            <a:off x="2368550" y="1659460"/>
            <a:ext cx="2346326" cy="13422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7" name="Google Shape;695;p42">
            <a:extLst>
              <a:ext uri="{FF2B5EF4-FFF2-40B4-BE49-F238E27FC236}">
                <a16:creationId xmlns:a16="http://schemas.microsoft.com/office/drawing/2014/main" id="{BE6D4DEB-FD07-02BC-DC9A-B8DFA4FDD23F}"/>
              </a:ext>
            </a:extLst>
          </p:cNvPr>
          <p:cNvSpPr/>
          <p:nvPr/>
        </p:nvSpPr>
        <p:spPr>
          <a:xfrm>
            <a:off x="1992489" y="155450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8" name="Google Shape;694;p42">
            <a:extLst>
              <a:ext uri="{FF2B5EF4-FFF2-40B4-BE49-F238E27FC236}">
                <a16:creationId xmlns:a16="http://schemas.microsoft.com/office/drawing/2014/main" id="{18C82D08-C14E-B5FD-F0AB-370240655515}"/>
              </a:ext>
            </a:extLst>
          </p:cNvPr>
          <p:cNvSpPr/>
          <p:nvPr/>
        </p:nvSpPr>
        <p:spPr>
          <a:xfrm>
            <a:off x="3390900" y="1806601"/>
            <a:ext cx="1593728" cy="13422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9" name="Google Shape;695;p42">
            <a:extLst>
              <a:ext uri="{FF2B5EF4-FFF2-40B4-BE49-F238E27FC236}">
                <a16:creationId xmlns:a16="http://schemas.microsoft.com/office/drawing/2014/main" id="{C1A97977-BFD0-4BBE-DFB8-2550D124F325}"/>
              </a:ext>
            </a:extLst>
          </p:cNvPr>
          <p:cNvSpPr/>
          <p:nvPr/>
        </p:nvSpPr>
        <p:spPr>
          <a:xfrm>
            <a:off x="5074726" y="172657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0" name="Google Shape;694;p42">
            <a:extLst>
              <a:ext uri="{FF2B5EF4-FFF2-40B4-BE49-F238E27FC236}">
                <a16:creationId xmlns:a16="http://schemas.microsoft.com/office/drawing/2014/main" id="{04C4770B-D2D0-C56B-6B7E-CDFBFE2DB239}"/>
              </a:ext>
            </a:extLst>
          </p:cNvPr>
          <p:cNvSpPr/>
          <p:nvPr/>
        </p:nvSpPr>
        <p:spPr>
          <a:xfrm>
            <a:off x="1114423" y="1954504"/>
            <a:ext cx="3867152" cy="38499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" name="Google Shape;695;p42">
            <a:extLst>
              <a:ext uri="{FF2B5EF4-FFF2-40B4-BE49-F238E27FC236}">
                <a16:creationId xmlns:a16="http://schemas.microsoft.com/office/drawing/2014/main" id="{71111389-0310-6113-6B80-67590B3F3BB2}"/>
              </a:ext>
            </a:extLst>
          </p:cNvPr>
          <p:cNvSpPr/>
          <p:nvPr/>
        </p:nvSpPr>
        <p:spPr>
          <a:xfrm>
            <a:off x="719904" y="199133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2" name="Google Shape;694;p42">
            <a:extLst>
              <a:ext uri="{FF2B5EF4-FFF2-40B4-BE49-F238E27FC236}">
                <a16:creationId xmlns:a16="http://schemas.microsoft.com/office/drawing/2014/main" id="{278367E8-8F1A-FD0E-1AAD-ACFF8FAC306D}"/>
              </a:ext>
            </a:extLst>
          </p:cNvPr>
          <p:cNvSpPr/>
          <p:nvPr/>
        </p:nvSpPr>
        <p:spPr>
          <a:xfrm>
            <a:off x="2345536" y="6088162"/>
            <a:ext cx="1235864" cy="13422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3" name="Google Shape;695;p42">
            <a:extLst>
              <a:ext uri="{FF2B5EF4-FFF2-40B4-BE49-F238E27FC236}">
                <a16:creationId xmlns:a16="http://schemas.microsoft.com/office/drawing/2014/main" id="{7FA3C5A7-C359-AF45-AD73-CF689ED38EE1}"/>
              </a:ext>
            </a:extLst>
          </p:cNvPr>
          <p:cNvSpPr/>
          <p:nvPr/>
        </p:nvSpPr>
        <p:spPr>
          <a:xfrm>
            <a:off x="1943946" y="599960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695;p42">
            <a:extLst>
              <a:ext uri="{FF2B5EF4-FFF2-40B4-BE49-F238E27FC236}">
                <a16:creationId xmlns:a16="http://schemas.microsoft.com/office/drawing/2014/main" id="{D7D735C6-116B-FDB1-6E63-B16A50A228BC}"/>
              </a:ext>
            </a:extLst>
          </p:cNvPr>
          <p:cNvSpPr/>
          <p:nvPr/>
        </p:nvSpPr>
        <p:spPr>
          <a:xfrm>
            <a:off x="2277671" y="626301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5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694;p42">
            <a:extLst>
              <a:ext uri="{FF2B5EF4-FFF2-40B4-BE49-F238E27FC236}">
                <a16:creationId xmlns:a16="http://schemas.microsoft.com/office/drawing/2014/main" id="{66A2AAEE-6916-B2E7-C18C-8E76E68A06EE}"/>
              </a:ext>
            </a:extLst>
          </p:cNvPr>
          <p:cNvSpPr/>
          <p:nvPr/>
        </p:nvSpPr>
        <p:spPr>
          <a:xfrm>
            <a:off x="2681013" y="6302418"/>
            <a:ext cx="709887" cy="13422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464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90175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공지사항 글쓰기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56752" y="78040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AA12E6-2895-1955-34BF-BB9E4B75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09" y="1452865"/>
            <a:ext cx="3897599" cy="3944137"/>
          </a:xfrm>
          <a:prstGeom prst="rect">
            <a:avLst/>
          </a:prstGeom>
        </p:spPr>
      </p:pic>
      <p:sp>
        <p:nvSpPr>
          <p:cNvPr id="14" name="Google Shape;694;p42">
            <a:extLst>
              <a:ext uri="{FF2B5EF4-FFF2-40B4-BE49-F238E27FC236}">
                <a16:creationId xmlns:a16="http://schemas.microsoft.com/office/drawing/2014/main" id="{82F83ED2-6478-9233-0601-DB82C1489AA7}"/>
              </a:ext>
            </a:extLst>
          </p:cNvPr>
          <p:cNvSpPr/>
          <p:nvPr/>
        </p:nvSpPr>
        <p:spPr>
          <a:xfrm>
            <a:off x="1661289" y="1729418"/>
            <a:ext cx="3202811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694;p42">
            <a:extLst>
              <a:ext uri="{FF2B5EF4-FFF2-40B4-BE49-F238E27FC236}">
                <a16:creationId xmlns:a16="http://schemas.microsoft.com/office/drawing/2014/main" id="{C6469C78-F7F6-4A6E-2E10-D521CAAB7122}"/>
              </a:ext>
            </a:extLst>
          </p:cNvPr>
          <p:cNvSpPr/>
          <p:nvPr/>
        </p:nvSpPr>
        <p:spPr>
          <a:xfrm>
            <a:off x="1661289" y="2017423"/>
            <a:ext cx="3202811" cy="273237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ED3AADCA-B5B6-43DB-B31E-9D7FAA57477B}"/>
              </a:ext>
            </a:extLst>
          </p:cNvPr>
          <p:cNvSpPr/>
          <p:nvPr/>
        </p:nvSpPr>
        <p:spPr>
          <a:xfrm>
            <a:off x="1966089" y="4974568"/>
            <a:ext cx="1043811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694;p42">
            <a:extLst>
              <a:ext uri="{FF2B5EF4-FFF2-40B4-BE49-F238E27FC236}">
                <a16:creationId xmlns:a16="http://schemas.microsoft.com/office/drawing/2014/main" id="{7E61E21B-8550-BAFB-2602-1C49311799B7}"/>
              </a:ext>
            </a:extLst>
          </p:cNvPr>
          <p:cNvSpPr/>
          <p:nvPr/>
        </p:nvSpPr>
        <p:spPr>
          <a:xfrm>
            <a:off x="3081808" y="4974568"/>
            <a:ext cx="1043811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5;p42">
            <a:extLst>
              <a:ext uri="{FF2B5EF4-FFF2-40B4-BE49-F238E27FC236}">
                <a16:creationId xmlns:a16="http://schemas.microsoft.com/office/drawing/2014/main" id="{3CDA60B0-B15C-9306-658B-FA88AC281FA5}"/>
              </a:ext>
            </a:extLst>
          </p:cNvPr>
          <p:cNvSpPr/>
          <p:nvPr/>
        </p:nvSpPr>
        <p:spPr>
          <a:xfrm>
            <a:off x="4976906" y="1706087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5;p42">
            <a:extLst>
              <a:ext uri="{FF2B5EF4-FFF2-40B4-BE49-F238E27FC236}">
                <a16:creationId xmlns:a16="http://schemas.microsoft.com/office/drawing/2014/main" id="{D7D2BDB9-F627-24FD-4BB1-2219B92FB573}"/>
              </a:ext>
            </a:extLst>
          </p:cNvPr>
          <p:cNvSpPr/>
          <p:nvPr/>
        </p:nvSpPr>
        <p:spPr>
          <a:xfrm>
            <a:off x="4976906" y="215737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5;p42">
            <a:extLst>
              <a:ext uri="{FF2B5EF4-FFF2-40B4-BE49-F238E27FC236}">
                <a16:creationId xmlns:a16="http://schemas.microsoft.com/office/drawing/2014/main" id="{AAC5A099-E162-FE2E-0BD1-4B6F37E294E4}"/>
              </a:ext>
            </a:extLst>
          </p:cNvPr>
          <p:cNvSpPr/>
          <p:nvPr/>
        </p:nvSpPr>
        <p:spPr>
          <a:xfrm>
            <a:off x="2334399" y="537227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17AD66D1-D2F6-1B9E-C31A-AB3766B48FA5}"/>
              </a:ext>
            </a:extLst>
          </p:cNvPr>
          <p:cNvSpPr/>
          <p:nvPr/>
        </p:nvSpPr>
        <p:spPr>
          <a:xfrm>
            <a:off x="3399791" y="537227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12A469-45C2-2D11-089C-510CF977A6A3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D14B76DE-172E-59D5-77C0-F1900583A05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6AFE78C2-05A8-01AA-71C3-B6D04D2D3666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2B3C63BB-55EB-13D0-6304-5A8B6788A64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공지사항을 등록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F22500-1FF8-FD9D-634E-0C0580E35107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35" name="Google Shape;695;p42">
              <a:extLst>
                <a:ext uri="{FF2B5EF4-FFF2-40B4-BE49-F238E27FC236}">
                  <a16:creationId xmlns:a16="http://schemas.microsoft.com/office/drawing/2014/main" id="{893886FF-F2C6-B1DB-B316-8F2F720D823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903;p49">
              <a:extLst>
                <a:ext uri="{FF2B5EF4-FFF2-40B4-BE49-F238E27FC236}">
                  <a16:creationId xmlns:a16="http://schemas.microsoft.com/office/drawing/2014/main" id="{84C40F61-6118-CF6E-A9C1-7ABB6FBA8906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목록보기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10;p49">
              <a:extLst>
                <a:ext uri="{FF2B5EF4-FFF2-40B4-BE49-F238E27FC236}">
                  <a16:creationId xmlns:a16="http://schemas.microsoft.com/office/drawing/2014/main" id="{4EDF8ADA-90DF-2FA7-935D-00C8AF1DFE5E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2498B2-B3D0-0A9E-04DC-23AE2C9073FB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7" name="Google Shape;695;p42">
              <a:extLst>
                <a:ext uri="{FF2B5EF4-FFF2-40B4-BE49-F238E27FC236}">
                  <a16:creationId xmlns:a16="http://schemas.microsoft.com/office/drawing/2014/main" id="{3CCBA2CF-B24F-910C-5C8E-293C6DC8B657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" name="Google Shape;903;p49">
              <a:extLst>
                <a:ext uri="{FF2B5EF4-FFF2-40B4-BE49-F238E27FC236}">
                  <a16:creationId xmlns:a16="http://schemas.microsoft.com/office/drawing/2014/main" id="{3F1B4168-8A0A-BAA2-97A3-0A173F2A39D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910;p49">
              <a:extLst>
                <a:ext uri="{FF2B5EF4-FFF2-40B4-BE49-F238E27FC236}">
                  <a16:creationId xmlns:a16="http://schemas.microsoft.com/office/drawing/2014/main" id="{D2422863-4140-1074-C6AF-56B249B88F0C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165C39-27FE-5598-74BE-AB9F2B12F8A1}"/>
              </a:ext>
            </a:extLst>
          </p:cNvPr>
          <p:cNvGrpSpPr/>
          <p:nvPr/>
        </p:nvGrpSpPr>
        <p:grpSpPr>
          <a:xfrm>
            <a:off x="7380379" y="2726206"/>
            <a:ext cx="5064449" cy="667369"/>
            <a:chOff x="7292703" y="860167"/>
            <a:chExt cx="5064449" cy="667369"/>
          </a:xfrm>
        </p:grpSpPr>
        <p:sp>
          <p:nvSpPr>
            <p:cNvPr id="38" name="Google Shape;695;p42">
              <a:extLst>
                <a:ext uri="{FF2B5EF4-FFF2-40B4-BE49-F238E27FC236}">
                  <a16:creationId xmlns:a16="http://schemas.microsoft.com/office/drawing/2014/main" id="{A5F83285-8347-B847-FF7E-F002EA5D400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03;p49">
              <a:extLst>
                <a:ext uri="{FF2B5EF4-FFF2-40B4-BE49-F238E27FC236}">
                  <a16:creationId xmlns:a16="http://schemas.microsoft.com/office/drawing/2014/main" id="{94E6CDE6-0A2F-1EA9-D0BD-39293BA675F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10;p49">
              <a:extLst>
                <a:ext uri="{FF2B5EF4-FFF2-40B4-BE49-F238E27FC236}">
                  <a16:creationId xmlns:a16="http://schemas.microsoft.com/office/drawing/2014/main" id="{D9ABF534-ADBA-CA09-E767-0C36B8EF0A0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89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9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30707"/>
              </p:ext>
            </p:extLst>
          </p:nvPr>
        </p:nvGraphicFramePr>
        <p:xfrm>
          <a:off x="2808748" y="532793"/>
          <a:ext cx="6509675" cy="541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51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464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김창남</a:t>
                      </a: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안지윤</a:t>
                      </a: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오재훈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최유미</a:t>
                      </a: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이지선</a:t>
                      </a: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이국성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10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1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SQL</a:t>
                      </a: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09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UI/UX</a:t>
                      </a: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80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CSS</a:t>
                      </a: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78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40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JS/JQ</a:t>
                      </a: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13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디버깅</a:t>
                      </a:r>
                    </a:p>
                  </a:txBody>
                  <a:tcPr marL="43251" marR="43251" marT="21626" marB="21626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3251" marR="43251" marT="21626" marB="21626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637" y="80027"/>
            <a:ext cx="17299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팀원소개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6377" y="1350818"/>
            <a:ext cx="369150" cy="369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6377" y="2068186"/>
            <a:ext cx="369150" cy="369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6377" y="4051515"/>
            <a:ext cx="369150" cy="3691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6377" y="5486251"/>
            <a:ext cx="369150" cy="369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0814" y="1350818"/>
            <a:ext cx="369150" cy="369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0814" y="2033245"/>
            <a:ext cx="369150" cy="369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7654" y="5470723"/>
            <a:ext cx="369150" cy="369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0814" y="4051515"/>
            <a:ext cx="369150" cy="3691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38995" y="1390211"/>
            <a:ext cx="369150" cy="369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34289" y="2049676"/>
            <a:ext cx="369150" cy="3691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0257" y="4064115"/>
            <a:ext cx="369150" cy="3691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5468" y="2708213"/>
            <a:ext cx="369150" cy="3691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5468" y="3429000"/>
            <a:ext cx="369150" cy="3691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5468" y="4051515"/>
            <a:ext cx="369150" cy="3691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5468" y="4768883"/>
            <a:ext cx="369150" cy="3691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9337" y="3429000"/>
            <a:ext cx="369150" cy="369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619" y="2692453"/>
            <a:ext cx="369150" cy="3691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137" y="4035987"/>
            <a:ext cx="369150" cy="3691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137" y="4768883"/>
            <a:ext cx="369150" cy="3691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83206" y="4741240"/>
            <a:ext cx="369150" cy="36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0134" y="4064115"/>
            <a:ext cx="369150" cy="3691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5770" y="2692453"/>
            <a:ext cx="369150" cy="3691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2715" y="5458608"/>
            <a:ext cx="369150" cy="36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D9667-2414-C84E-3661-31162DB59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6301" y="2708213"/>
            <a:ext cx="369150" cy="3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75134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공지사항 글 상세보기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CD91E2-C2E6-1DC9-49D5-9487A7821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3" y="2232375"/>
            <a:ext cx="5444438" cy="23932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080976-EFE6-E888-AD68-318B9B9C3DE6}"/>
              </a:ext>
            </a:extLst>
          </p:cNvPr>
          <p:cNvGrpSpPr/>
          <p:nvPr/>
        </p:nvGrpSpPr>
        <p:grpSpPr>
          <a:xfrm>
            <a:off x="6834236" y="2166379"/>
            <a:ext cx="5064449" cy="667369"/>
            <a:chOff x="7292703" y="860167"/>
            <a:chExt cx="5064449" cy="667369"/>
          </a:xfrm>
        </p:grpSpPr>
        <p:sp>
          <p:nvSpPr>
            <p:cNvPr id="19" name="Google Shape;695;p42">
              <a:extLst>
                <a:ext uri="{FF2B5EF4-FFF2-40B4-BE49-F238E27FC236}">
                  <a16:creationId xmlns:a16="http://schemas.microsoft.com/office/drawing/2014/main" id="{7DF20D26-E062-F818-54E6-102C0EE249B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903;p49">
              <a:extLst>
                <a:ext uri="{FF2B5EF4-FFF2-40B4-BE49-F238E27FC236}">
                  <a16:creationId xmlns:a16="http://schemas.microsoft.com/office/drawing/2014/main" id="{AD97EA3F-E23F-0F89-B524-C177C52ADA5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910;p49">
              <a:extLst>
                <a:ext uri="{FF2B5EF4-FFF2-40B4-BE49-F238E27FC236}">
                  <a16:creationId xmlns:a16="http://schemas.microsoft.com/office/drawing/2014/main" id="{752662DB-6DD7-6270-3306-7A582425B0E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 목록으로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35D9504-89F0-A830-4D8C-2BD245330E24}"/>
              </a:ext>
            </a:extLst>
          </p:cNvPr>
          <p:cNvGrpSpPr/>
          <p:nvPr/>
        </p:nvGrpSpPr>
        <p:grpSpPr>
          <a:xfrm>
            <a:off x="6834236" y="2953567"/>
            <a:ext cx="5064449" cy="882772"/>
            <a:chOff x="7292703" y="860167"/>
            <a:chExt cx="5064449" cy="882772"/>
          </a:xfrm>
        </p:grpSpPr>
        <p:sp>
          <p:nvSpPr>
            <p:cNvPr id="27" name="Google Shape;695;p42">
              <a:extLst>
                <a:ext uri="{FF2B5EF4-FFF2-40B4-BE49-F238E27FC236}">
                  <a16:creationId xmlns:a16="http://schemas.microsoft.com/office/drawing/2014/main" id="{4D9DE2DC-4F55-7307-A916-3001BB94ED4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903;p49">
              <a:extLst>
                <a:ext uri="{FF2B5EF4-FFF2-40B4-BE49-F238E27FC236}">
                  <a16:creationId xmlns:a16="http://schemas.microsoft.com/office/drawing/2014/main" id="{F56DA51A-ED1F-9B21-D343-4D1C4F6A502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10;p49">
              <a:extLst>
                <a:ext uri="{FF2B5EF4-FFF2-40B4-BE49-F238E27FC236}">
                  <a16:creationId xmlns:a16="http://schemas.microsoft.com/office/drawing/2014/main" id="{269187C7-7803-B293-A881-6B37FDAC05A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수정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 글 수정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559E7D-C936-8976-4F1C-A49DA9FFB92E}"/>
              </a:ext>
            </a:extLst>
          </p:cNvPr>
          <p:cNvGrpSpPr/>
          <p:nvPr/>
        </p:nvGrpSpPr>
        <p:grpSpPr>
          <a:xfrm>
            <a:off x="6834236" y="3958297"/>
            <a:ext cx="5064449" cy="667328"/>
            <a:chOff x="7292703" y="860167"/>
            <a:chExt cx="5064449" cy="667328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4AAD3398-CDE9-E26B-E59E-ABA69E8C7E4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CAE71D4E-2F7A-E531-62B1-DA28027F5DD0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삭제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F330E224-86CF-8D79-5BC1-CDF2E764C44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삭제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694;p42">
            <a:extLst>
              <a:ext uri="{FF2B5EF4-FFF2-40B4-BE49-F238E27FC236}">
                <a16:creationId xmlns:a16="http://schemas.microsoft.com/office/drawing/2014/main" id="{B8DFE5CB-3644-97E7-B0F4-EC7A34120577}"/>
              </a:ext>
            </a:extLst>
          </p:cNvPr>
          <p:cNvSpPr/>
          <p:nvPr/>
        </p:nvSpPr>
        <p:spPr>
          <a:xfrm>
            <a:off x="427802" y="4153531"/>
            <a:ext cx="1124774" cy="26130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5;p42">
            <a:extLst>
              <a:ext uri="{FF2B5EF4-FFF2-40B4-BE49-F238E27FC236}">
                <a16:creationId xmlns:a16="http://schemas.microsoft.com/office/drawing/2014/main" id="{11D8E8AF-6407-0AD6-E26F-99C74633A0B2}"/>
              </a:ext>
            </a:extLst>
          </p:cNvPr>
          <p:cNvSpPr/>
          <p:nvPr/>
        </p:nvSpPr>
        <p:spPr>
          <a:xfrm>
            <a:off x="1654576" y="412851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4;p42">
            <a:extLst>
              <a:ext uri="{FF2B5EF4-FFF2-40B4-BE49-F238E27FC236}">
                <a16:creationId xmlns:a16="http://schemas.microsoft.com/office/drawing/2014/main" id="{F71DA09D-686C-2E67-4B2D-C6B2AFEDD3E0}"/>
              </a:ext>
            </a:extLst>
          </p:cNvPr>
          <p:cNvSpPr/>
          <p:nvPr/>
        </p:nvSpPr>
        <p:spPr>
          <a:xfrm>
            <a:off x="3833594" y="4178545"/>
            <a:ext cx="886044" cy="17939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DE2B1AC9-0C70-FDDE-9682-7BE331A63F6A}"/>
              </a:ext>
            </a:extLst>
          </p:cNvPr>
          <p:cNvSpPr/>
          <p:nvPr/>
        </p:nvSpPr>
        <p:spPr>
          <a:xfrm>
            <a:off x="3434798" y="4103502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0" name="Google Shape;694;p42">
            <a:extLst>
              <a:ext uri="{FF2B5EF4-FFF2-40B4-BE49-F238E27FC236}">
                <a16:creationId xmlns:a16="http://schemas.microsoft.com/office/drawing/2014/main" id="{A43384D2-3505-2DE2-CF5C-404D7772DB2D}"/>
              </a:ext>
            </a:extLst>
          </p:cNvPr>
          <p:cNvSpPr/>
          <p:nvPr/>
        </p:nvSpPr>
        <p:spPr>
          <a:xfrm>
            <a:off x="4789762" y="4178545"/>
            <a:ext cx="886044" cy="17939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1" name="Google Shape;695;p42">
            <a:extLst>
              <a:ext uri="{FF2B5EF4-FFF2-40B4-BE49-F238E27FC236}">
                <a16:creationId xmlns:a16="http://schemas.microsoft.com/office/drawing/2014/main" id="{B5CCBE7A-9BB6-A791-BAD5-5AC69D7224A2}"/>
              </a:ext>
            </a:extLst>
          </p:cNvPr>
          <p:cNvSpPr/>
          <p:nvPr/>
        </p:nvSpPr>
        <p:spPr>
          <a:xfrm>
            <a:off x="5724473" y="409071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225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00434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공지사항 글 수정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9458C8D-D9FE-8DE4-6DF5-083502AB5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5" y="1701986"/>
            <a:ext cx="5221690" cy="397422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9C11C4F-54F5-9334-7EBF-1E2D780EEA4A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8" name="Google Shape;695;p42">
              <a:extLst>
                <a:ext uri="{FF2B5EF4-FFF2-40B4-BE49-F238E27FC236}">
                  <a16:creationId xmlns:a16="http://schemas.microsoft.com/office/drawing/2014/main" id="{B687FA43-C79C-1811-A769-DF2C3BC11F1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903;p49">
              <a:extLst>
                <a:ext uri="{FF2B5EF4-FFF2-40B4-BE49-F238E27FC236}">
                  <a16:creationId xmlns:a16="http://schemas.microsoft.com/office/drawing/2014/main" id="{54C60F16-723A-A969-795E-6C7BF91ACB6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10;p49">
              <a:extLst>
                <a:ext uri="{FF2B5EF4-FFF2-40B4-BE49-F238E27FC236}">
                  <a16:creationId xmlns:a16="http://schemas.microsoft.com/office/drawing/2014/main" id="{4A56D5B6-A563-F12E-228F-A477B86F1B4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A52C7-5FEF-7D80-F446-89C8E451DAAF}"/>
              </a:ext>
            </a:extLst>
          </p:cNvPr>
          <p:cNvGrpSpPr/>
          <p:nvPr/>
        </p:nvGrpSpPr>
        <p:grpSpPr>
          <a:xfrm>
            <a:off x="7380379" y="2726206"/>
            <a:ext cx="5064449" cy="667369"/>
            <a:chOff x="7292703" y="860167"/>
            <a:chExt cx="5064449" cy="667369"/>
          </a:xfrm>
        </p:grpSpPr>
        <p:sp>
          <p:nvSpPr>
            <p:cNvPr id="20" name="Google Shape;695;p42">
              <a:extLst>
                <a:ext uri="{FF2B5EF4-FFF2-40B4-BE49-F238E27FC236}">
                  <a16:creationId xmlns:a16="http://schemas.microsoft.com/office/drawing/2014/main" id="{398FCD63-8087-1492-7B3D-74CABA3F803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903;p49">
              <a:extLst>
                <a:ext uri="{FF2B5EF4-FFF2-40B4-BE49-F238E27FC236}">
                  <a16:creationId xmlns:a16="http://schemas.microsoft.com/office/drawing/2014/main" id="{3FD953E4-675A-52A8-68CD-E14210C1841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10;p49">
              <a:extLst>
                <a:ext uri="{FF2B5EF4-FFF2-40B4-BE49-F238E27FC236}">
                  <a16:creationId xmlns:a16="http://schemas.microsoft.com/office/drawing/2014/main" id="{C8EF068B-D278-7AD6-7C6A-EF5B0ECEB15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683B7F-A72E-DF22-EB54-E1D441A09B52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24" name="Google Shape;695;p42">
              <a:extLst>
                <a:ext uri="{FF2B5EF4-FFF2-40B4-BE49-F238E27FC236}">
                  <a16:creationId xmlns:a16="http://schemas.microsoft.com/office/drawing/2014/main" id="{FACA507A-1574-59FD-D886-1B52AB5684E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903;p49">
              <a:extLst>
                <a:ext uri="{FF2B5EF4-FFF2-40B4-BE49-F238E27FC236}">
                  <a16:creationId xmlns:a16="http://schemas.microsoft.com/office/drawing/2014/main" id="{18E431EB-5EA2-712A-6307-33D2EBBF4E3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수정완료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10;p49">
              <a:extLst>
                <a:ext uri="{FF2B5EF4-FFF2-40B4-BE49-F238E27FC236}">
                  <a16:creationId xmlns:a16="http://schemas.microsoft.com/office/drawing/2014/main" id="{4CE83ACA-A8C4-CB51-C906-6F31C7BCCD3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공지사항을 수정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AAE5FB-9FEA-AB10-25ED-633A0EE795EA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28" name="Google Shape;695;p42">
              <a:extLst>
                <a:ext uri="{FF2B5EF4-FFF2-40B4-BE49-F238E27FC236}">
                  <a16:creationId xmlns:a16="http://schemas.microsoft.com/office/drawing/2014/main" id="{989D86F2-01B5-EFA7-ABA8-B4CD1017BAF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03;p49">
              <a:extLst>
                <a:ext uri="{FF2B5EF4-FFF2-40B4-BE49-F238E27FC236}">
                  <a16:creationId xmlns:a16="http://schemas.microsoft.com/office/drawing/2014/main" id="{73882353-2D1E-A0CA-0D48-6BB27A935DD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10;p49">
              <a:extLst>
                <a:ext uri="{FF2B5EF4-FFF2-40B4-BE49-F238E27FC236}">
                  <a16:creationId xmlns:a16="http://schemas.microsoft.com/office/drawing/2014/main" id="{E23C1598-695C-2B6D-C497-9C54E22E9861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공지사항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1" name="Google Shape;694;p42">
            <a:extLst>
              <a:ext uri="{FF2B5EF4-FFF2-40B4-BE49-F238E27FC236}">
                <a16:creationId xmlns:a16="http://schemas.microsoft.com/office/drawing/2014/main" id="{7ACF5A9B-2126-50C2-1115-141EC338E18C}"/>
              </a:ext>
            </a:extLst>
          </p:cNvPr>
          <p:cNvSpPr/>
          <p:nvPr/>
        </p:nvSpPr>
        <p:spPr>
          <a:xfrm>
            <a:off x="1630843" y="1992924"/>
            <a:ext cx="3688870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695;p42">
            <a:extLst>
              <a:ext uri="{FF2B5EF4-FFF2-40B4-BE49-F238E27FC236}">
                <a16:creationId xmlns:a16="http://schemas.microsoft.com/office/drawing/2014/main" id="{8C4F1EE1-800D-5354-20B1-8ED512BDF8FD}"/>
              </a:ext>
            </a:extLst>
          </p:cNvPr>
          <p:cNvSpPr/>
          <p:nvPr/>
        </p:nvSpPr>
        <p:spPr>
          <a:xfrm>
            <a:off x="1288447" y="169332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694;p42">
            <a:extLst>
              <a:ext uri="{FF2B5EF4-FFF2-40B4-BE49-F238E27FC236}">
                <a16:creationId xmlns:a16="http://schemas.microsoft.com/office/drawing/2014/main" id="{50554AF4-5937-3C18-FAE6-509710B47FB5}"/>
              </a:ext>
            </a:extLst>
          </p:cNvPr>
          <p:cNvSpPr/>
          <p:nvPr/>
        </p:nvSpPr>
        <p:spPr>
          <a:xfrm>
            <a:off x="1668943" y="2396109"/>
            <a:ext cx="3489161" cy="268547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695;p42">
            <a:extLst>
              <a:ext uri="{FF2B5EF4-FFF2-40B4-BE49-F238E27FC236}">
                <a16:creationId xmlns:a16="http://schemas.microsoft.com/office/drawing/2014/main" id="{2E7AF765-2F03-F044-38A9-1BADDB905DA7}"/>
              </a:ext>
            </a:extLst>
          </p:cNvPr>
          <p:cNvSpPr/>
          <p:nvPr/>
        </p:nvSpPr>
        <p:spPr>
          <a:xfrm>
            <a:off x="1210546" y="2396109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4;p42">
            <a:extLst>
              <a:ext uri="{FF2B5EF4-FFF2-40B4-BE49-F238E27FC236}">
                <a16:creationId xmlns:a16="http://schemas.microsoft.com/office/drawing/2014/main" id="{1091BF2D-9546-C241-70AB-424D0E75662D}"/>
              </a:ext>
            </a:extLst>
          </p:cNvPr>
          <p:cNvSpPr/>
          <p:nvPr/>
        </p:nvSpPr>
        <p:spPr>
          <a:xfrm>
            <a:off x="2199116" y="5389865"/>
            <a:ext cx="982234" cy="24417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4;p42">
            <a:extLst>
              <a:ext uri="{FF2B5EF4-FFF2-40B4-BE49-F238E27FC236}">
                <a16:creationId xmlns:a16="http://schemas.microsoft.com/office/drawing/2014/main" id="{2747D058-B4BE-EE70-F51D-0AD11D803B00}"/>
              </a:ext>
            </a:extLst>
          </p:cNvPr>
          <p:cNvSpPr/>
          <p:nvPr/>
        </p:nvSpPr>
        <p:spPr>
          <a:xfrm>
            <a:off x="3254368" y="5388208"/>
            <a:ext cx="982235" cy="24417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A20234F9-DB58-C455-926B-64D6B0FB5F8B}"/>
              </a:ext>
            </a:extLst>
          </p:cNvPr>
          <p:cNvSpPr/>
          <p:nvPr/>
        </p:nvSpPr>
        <p:spPr>
          <a:xfrm>
            <a:off x="1792693" y="537925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695;p42">
            <a:extLst>
              <a:ext uri="{FF2B5EF4-FFF2-40B4-BE49-F238E27FC236}">
                <a16:creationId xmlns:a16="http://schemas.microsoft.com/office/drawing/2014/main" id="{650E27F2-B981-D46D-377A-9F66A0719652}"/>
              </a:ext>
            </a:extLst>
          </p:cNvPr>
          <p:cNvSpPr/>
          <p:nvPr/>
        </p:nvSpPr>
        <p:spPr>
          <a:xfrm>
            <a:off x="4350227" y="534843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3959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37784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대여 예약하기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83064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A31CD2-1A12-B12E-92FE-3ABA38F7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8" y="970813"/>
            <a:ext cx="5103065" cy="5606184"/>
          </a:xfrm>
          <a:prstGeom prst="rect">
            <a:avLst/>
          </a:prstGeom>
        </p:spPr>
      </p:pic>
      <p:sp>
        <p:nvSpPr>
          <p:cNvPr id="19" name="Google Shape;694;p42">
            <a:extLst>
              <a:ext uri="{FF2B5EF4-FFF2-40B4-BE49-F238E27FC236}">
                <a16:creationId xmlns:a16="http://schemas.microsoft.com/office/drawing/2014/main" id="{E690AF08-656A-C2B7-E3EB-B136ED4D44C0}"/>
              </a:ext>
            </a:extLst>
          </p:cNvPr>
          <p:cNvSpPr/>
          <p:nvPr/>
        </p:nvSpPr>
        <p:spPr>
          <a:xfrm>
            <a:off x="704184" y="1062393"/>
            <a:ext cx="4772691" cy="17841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CC344EAE-3C93-3D4B-990B-90015D2B2301}"/>
              </a:ext>
            </a:extLst>
          </p:cNvPr>
          <p:cNvSpPr/>
          <p:nvPr/>
        </p:nvSpPr>
        <p:spPr>
          <a:xfrm>
            <a:off x="668843" y="1308221"/>
            <a:ext cx="4808032" cy="147784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CA4DB203-3D29-C3CE-3CF0-F22DA8FE17CD}"/>
              </a:ext>
            </a:extLst>
          </p:cNvPr>
          <p:cNvSpPr/>
          <p:nvPr/>
        </p:nvSpPr>
        <p:spPr>
          <a:xfrm>
            <a:off x="278225" y="100438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3E383FF7-21E9-0E4E-AD13-971E2D0B7D29}"/>
              </a:ext>
            </a:extLst>
          </p:cNvPr>
          <p:cNvSpPr/>
          <p:nvPr/>
        </p:nvSpPr>
        <p:spPr>
          <a:xfrm>
            <a:off x="277535" y="1816292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914346-91BC-82BD-85D3-E5A882B4320C}"/>
              </a:ext>
            </a:extLst>
          </p:cNvPr>
          <p:cNvGrpSpPr/>
          <p:nvPr/>
        </p:nvGrpSpPr>
        <p:grpSpPr>
          <a:xfrm>
            <a:off x="6611775" y="3276798"/>
            <a:ext cx="5064449" cy="1098215"/>
            <a:chOff x="7292703" y="860167"/>
            <a:chExt cx="5064449" cy="1098215"/>
          </a:xfrm>
        </p:grpSpPr>
        <p:sp>
          <p:nvSpPr>
            <p:cNvPr id="38" name="Google Shape;695;p42">
              <a:extLst>
                <a:ext uri="{FF2B5EF4-FFF2-40B4-BE49-F238E27FC236}">
                  <a16:creationId xmlns:a16="http://schemas.microsoft.com/office/drawing/2014/main" id="{4907B7DC-3FE5-049B-BDDE-73BCDABCA23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03;p49">
              <a:extLst>
                <a:ext uri="{FF2B5EF4-FFF2-40B4-BE49-F238E27FC236}">
                  <a16:creationId xmlns:a16="http://schemas.microsoft.com/office/drawing/2014/main" id="{DA5B841A-246B-6405-6279-6FA0DD046B3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정보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10;p49">
              <a:extLst>
                <a:ext uri="{FF2B5EF4-FFF2-40B4-BE49-F238E27FC236}">
                  <a16:creationId xmlns:a16="http://schemas.microsoft.com/office/drawing/2014/main" id="{A0A36E88-5C3E-25C4-F1B4-D5E2B8892DBE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사진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이름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브랜드와 제품번호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가능한 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지점명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 가능 여부 등 정보 제공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클릭 시 공구 상세보기 페이지로 이동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9950296-6466-AB89-B824-495734960A7B}"/>
              </a:ext>
            </a:extLst>
          </p:cNvPr>
          <p:cNvGrpSpPr/>
          <p:nvPr/>
        </p:nvGrpSpPr>
        <p:grpSpPr>
          <a:xfrm>
            <a:off x="6627119" y="2082878"/>
            <a:ext cx="5064449" cy="667328"/>
            <a:chOff x="7292703" y="860167"/>
            <a:chExt cx="5064449" cy="667328"/>
          </a:xfrm>
        </p:grpSpPr>
        <p:sp>
          <p:nvSpPr>
            <p:cNvPr id="42" name="Google Shape;695;p42">
              <a:extLst>
                <a:ext uri="{FF2B5EF4-FFF2-40B4-BE49-F238E27FC236}">
                  <a16:creationId xmlns:a16="http://schemas.microsoft.com/office/drawing/2014/main" id="{18C673AC-DB03-8AC5-F3C4-054FC601276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03;p49">
              <a:extLst>
                <a:ext uri="{FF2B5EF4-FFF2-40B4-BE49-F238E27FC236}">
                  <a16:creationId xmlns:a16="http://schemas.microsoft.com/office/drawing/2014/main" id="{E546B6E6-1896-3DB9-91DC-2F374CF9607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검색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10;p49">
              <a:extLst>
                <a:ext uri="{FF2B5EF4-FFF2-40B4-BE49-F238E27FC236}">
                  <a16:creationId xmlns:a16="http://schemas.microsoft.com/office/drawing/2014/main" id="{DFFCE7BE-475C-9185-023C-3F609815AE3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대여할 지점과 공구 소분류 선택 후 검색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45" name="Google Shape;695;p42">
            <a:extLst>
              <a:ext uri="{FF2B5EF4-FFF2-40B4-BE49-F238E27FC236}">
                <a16:creationId xmlns:a16="http://schemas.microsoft.com/office/drawing/2014/main" id="{842C3A59-3679-1D6D-60BD-EC389503D83C}"/>
              </a:ext>
            </a:extLst>
          </p:cNvPr>
          <p:cNvSpPr/>
          <p:nvPr/>
        </p:nvSpPr>
        <p:spPr>
          <a:xfrm>
            <a:off x="3091807" y="244668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694;p42">
            <a:extLst>
              <a:ext uri="{FF2B5EF4-FFF2-40B4-BE49-F238E27FC236}">
                <a16:creationId xmlns:a16="http://schemas.microsoft.com/office/drawing/2014/main" id="{EB0E25A8-A328-67F9-23E6-03F656FBDDD2}"/>
              </a:ext>
            </a:extLst>
          </p:cNvPr>
          <p:cNvSpPr/>
          <p:nvPr/>
        </p:nvSpPr>
        <p:spPr>
          <a:xfrm>
            <a:off x="3492315" y="2492319"/>
            <a:ext cx="791308" cy="21039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72E773-3C1D-B85D-F66E-0A7AF4CC94A5}"/>
              </a:ext>
            </a:extLst>
          </p:cNvPr>
          <p:cNvGrpSpPr/>
          <p:nvPr/>
        </p:nvGrpSpPr>
        <p:grpSpPr>
          <a:xfrm>
            <a:off x="6627119" y="4827496"/>
            <a:ext cx="5064449" cy="667328"/>
            <a:chOff x="7292703" y="860167"/>
            <a:chExt cx="5064449" cy="667328"/>
          </a:xfrm>
        </p:grpSpPr>
        <p:sp>
          <p:nvSpPr>
            <p:cNvPr id="48" name="Google Shape;695;p42">
              <a:extLst>
                <a:ext uri="{FF2B5EF4-FFF2-40B4-BE49-F238E27FC236}">
                  <a16:creationId xmlns:a16="http://schemas.microsoft.com/office/drawing/2014/main" id="{A1E0C8C1-6191-6ECE-B013-002FB932FD7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903;p49">
              <a:extLst>
                <a:ext uri="{FF2B5EF4-FFF2-40B4-BE49-F238E27FC236}">
                  <a16:creationId xmlns:a16="http://schemas.microsoft.com/office/drawing/2014/main" id="{386FE9A6-4D49-FB95-1920-FF1413E7C24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예약하기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910;p49">
              <a:extLst>
                <a:ext uri="{FF2B5EF4-FFF2-40B4-BE49-F238E27FC236}">
                  <a16:creationId xmlns:a16="http://schemas.microsoft.com/office/drawing/2014/main" id="{BB09B1CB-978A-C096-8D9E-502CE59D316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공구 예약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925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79735" y="777223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5282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공구 상세보기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77223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A8B452-628F-BE8C-40C0-FD70A3E1B099}"/>
              </a:ext>
            </a:extLst>
          </p:cNvPr>
          <p:cNvGrpSpPr/>
          <p:nvPr/>
        </p:nvGrpSpPr>
        <p:grpSpPr>
          <a:xfrm>
            <a:off x="6719316" y="2083084"/>
            <a:ext cx="5064449" cy="667369"/>
            <a:chOff x="7292703" y="860167"/>
            <a:chExt cx="5064449" cy="667369"/>
          </a:xfrm>
        </p:grpSpPr>
        <p:sp>
          <p:nvSpPr>
            <p:cNvPr id="14" name="Google Shape;695;p42">
              <a:extLst>
                <a:ext uri="{FF2B5EF4-FFF2-40B4-BE49-F238E27FC236}">
                  <a16:creationId xmlns:a16="http://schemas.microsoft.com/office/drawing/2014/main" id="{6A2E9C91-D296-7757-BD98-E194A480DE1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903;p49">
              <a:extLst>
                <a:ext uri="{FF2B5EF4-FFF2-40B4-BE49-F238E27FC236}">
                  <a16:creationId xmlns:a16="http://schemas.microsoft.com/office/drawing/2014/main" id="{705EA733-8962-447A-8296-009BAA1C8D9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정보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" name="Google Shape;910;p49">
              <a:extLst>
                <a:ext uri="{FF2B5EF4-FFF2-40B4-BE49-F238E27FC236}">
                  <a16:creationId xmlns:a16="http://schemas.microsoft.com/office/drawing/2014/main" id="{0AF6F9B4-0329-95F2-C747-E013CFFD81F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브랜드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현재 예약 상태 등 정보 제공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F5F8DB-44FC-511D-C80F-29EE292B0B29}"/>
              </a:ext>
            </a:extLst>
          </p:cNvPr>
          <p:cNvGrpSpPr/>
          <p:nvPr/>
        </p:nvGrpSpPr>
        <p:grpSpPr>
          <a:xfrm>
            <a:off x="6719316" y="3495440"/>
            <a:ext cx="5064449" cy="667369"/>
            <a:chOff x="7292703" y="860167"/>
            <a:chExt cx="5064449" cy="667369"/>
          </a:xfrm>
        </p:grpSpPr>
        <p:sp>
          <p:nvSpPr>
            <p:cNvPr id="24" name="Google Shape;695;p42">
              <a:extLst>
                <a:ext uri="{FF2B5EF4-FFF2-40B4-BE49-F238E27FC236}">
                  <a16:creationId xmlns:a16="http://schemas.microsoft.com/office/drawing/2014/main" id="{BF167CE2-08C6-C683-12D6-C0F8DB60870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903;p49">
              <a:extLst>
                <a:ext uri="{FF2B5EF4-FFF2-40B4-BE49-F238E27FC236}">
                  <a16:creationId xmlns:a16="http://schemas.microsoft.com/office/drawing/2014/main" id="{DA7E027C-9673-F7C4-2731-AD97C69DA7C5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목록으로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10;p49">
              <a:extLst>
                <a:ext uri="{FF2B5EF4-FFF2-40B4-BE49-F238E27FC236}">
                  <a16:creationId xmlns:a16="http://schemas.microsoft.com/office/drawing/2014/main" id="{E4AF3177-67F2-A10A-5274-483A72DF7E6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예약하기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160F93-01B3-860E-3012-27788ADC1A7A}"/>
              </a:ext>
            </a:extLst>
          </p:cNvPr>
          <p:cNvGrpSpPr/>
          <p:nvPr/>
        </p:nvGrpSpPr>
        <p:grpSpPr>
          <a:xfrm>
            <a:off x="6719316" y="4834089"/>
            <a:ext cx="5064449" cy="667328"/>
            <a:chOff x="7292703" y="860167"/>
            <a:chExt cx="5064449" cy="667328"/>
          </a:xfrm>
        </p:grpSpPr>
        <p:sp>
          <p:nvSpPr>
            <p:cNvPr id="28" name="Google Shape;695;p42">
              <a:extLst>
                <a:ext uri="{FF2B5EF4-FFF2-40B4-BE49-F238E27FC236}">
                  <a16:creationId xmlns:a16="http://schemas.microsoft.com/office/drawing/2014/main" id="{84D98958-94FA-EC9F-1DBC-A1A9F859353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03;p49">
              <a:extLst>
                <a:ext uri="{FF2B5EF4-FFF2-40B4-BE49-F238E27FC236}">
                  <a16:creationId xmlns:a16="http://schemas.microsoft.com/office/drawing/2014/main" id="{F16172A6-F20E-24B3-B19C-464C901939A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10;p49">
              <a:extLst>
                <a:ext uri="{FF2B5EF4-FFF2-40B4-BE49-F238E27FC236}">
                  <a16:creationId xmlns:a16="http://schemas.microsoft.com/office/drawing/2014/main" id="{B97636BE-FD42-E5C9-AF78-DEECD99101E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현재 상태 예약 가능 할 시 공구 예약 화면으로 이동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C489348-A605-FB63-0D61-DD3D1579D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2442676"/>
            <a:ext cx="5590910" cy="2500777"/>
          </a:xfrm>
          <a:prstGeom prst="rect">
            <a:avLst/>
          </a:prstGeom>
        </p:spPr>
      </p:pic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EE293723-2998-0D57-812E-5330EA92C3D9}"/>
              </a:ext>
            </a:extLst>
          </p:cNvPr>
          <p:cNvSpPr/>
          <p:nvPr/>
        </p:nvSpPr>
        <p:spPr>
          <a:xfrm>
            <a:off x="2433832" y="4403823"/>
            <a:ext cx="669967" cy="18718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4;p42">
            <a:extLst>
              <a:ext uri="{FF2B5EF4-FFF2-40B4-BE49-F238E27FC236}">
                <a16:creationId xmlns:a16="http://schemas.microsoft.com/office/drawing/2014/main" id="{DB91A1F0-B3F2-E8CA-CED3-20FCEBA80301}"/>
              </a:ext>
            </a:extLst>
          </p:cNvPr>
          <p:cNvSpPr/>
          <p:nvPr/>
        </p:nvSpPr>
        <p:spPr>
          <a:xfrm>
            <a:off x="3253497" y="4395559"/>
            <a:ext cx="584496" cy="1954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4;p42">
            <a:extLst>
              <a:ext uri="{FF2B5EF4-FFF2-40B4-BE49-F238E27FC236}">
                <a16:creationId xmlns:a16="http://schemas.microsoft.com/office/drawing/2014/main" id="{3E9F464D-4866-1D2A-FDC4-7ED454058DBA}"/>
              </a:ext>
            </a:extLst>
          </p:cNvPr>
          <p:cNvSpPr/>
          <p:nvPr/>
        </p:nvSpPr>
        <p:spPr>
          <a:xfrm>
            <a:off x="756857" y="2830049"/>
            <a:ext cx="4785527" cy="146825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5;p42">
            <a:extLst>
              <a:ext uri="{FF2B5EF4-FFF2-40B4-BE49-F238E27FC236}">
                <a16:creationId xmlns:a16="http://schemas.microsoft.com/office/drawing/2014/main" id="{1A87361F-0EB3-E6A0-252E-1F3A90607937}"/>
              </a:ext>
            </a:extLst>
          </p:cNvPr>
          <p:cNvSpPr/>
          <p:nvPr/>
        </p:nvSpPr>
        <p:spPr>
          <a:xfrm>
            <a:off x="398663" y="2892672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5;p42">
            <a:extLst>
              <a:ext uri="{FF2B5EF4-FFF2-40B4-BE49-F238E27FC236}">
                <a16:creationId xmlns:a16="http://schemas.microsoft.com/office/drawing/2014/main" id="{7C587014-C6DD-0040-1FD2-5C65D1C1ABAC}"/>
              </a:ext>
            </a:extLst>
          </p:cNvPr>
          <p:cNvSpPr/>
          <p:nvPr/>
        </p:nvSpPr>
        <p:spPr>
          <a:xfrm>
            <a:off x="2615220" y="4698489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6190A674-335D-F1F0-5EB1-BBEC5F40927F}"/>
              </a:ext>
            </a:extLst>
          </p:cNvPr>
          <p:cNvSpPr/>
          <p:nvPr/>
        </p:nvSpPr>
        <p:spPr>
          <a:xfrm>
            <a:off x="3392150" y="4678421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8161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6308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공구 예약 화면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DE1CF5-19CE-4CF3-0C74-B8A32F4B69DB}"/>
              </a:ext>
            </a:extLst>
          </p:cNvPr>
          <p:cNvGrpSpPr/>
          <p:nvPr/>
        </p:nvGrpSpPr>
        <p:grpSpPr>
          <a:xfrm>
            <a:off x="6898167" y="3436549"/>
            <a:ext cx="5064449" cy="667328"/>
            <a:chOff x="7292703" y="860167"/>
            <a:chExt cx="5064449" cy="667328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86851B63-683E-8935-A96B-1E433298153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362ACA8C-71F3-DBC2-9D8E-657DFA72C63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 날짜 선택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FBC6EBD4-C35C-CC67-0F40-A0FC8189459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캘린더 기능 이용 날짜 선택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F23E92D-33A7-A7DD-5BAA-CD829241F0B1}"/>
              </a:ext>
            </a:extLst>
          </p:cNvPr>
          <p:cNvGrpSpPr/>
          <p:nvPr/>
        </p:nvGrpSpPr>
        <p:grpSpPr>
          <a:xfrm>
            <a:off x="6806919" y="1325622"/>
            <a:ext cx="5064449" cy="667328"/>
            <a:chOff x="7292703" y="860167"/>
            <a:chExt cx="5064449" cy="667328"/>
          </a:xfrm>
        </p:grpSpPr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3798CDE1-47C0-92AF-FEC5-11D83035131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03;p49">
              <a:extLst>
                <a:ext uri="{FF2B5EF4-FFF2-40B4-BE49-F238E27FC236}">
                  <a16:creationId xmlns:a16="http://schemas.microsoft.com/office/drawing/2014/main" id="{4F17B8EC-15DF-4697-6760-3FBD37879E7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정보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10;p49">
              <a:extLst>
                <a:ext uri="{FF2B5EF4-FFF2-40B4-BE49-F238E27FC236}">
                  <a16:creationId xmlns:a16="http://schemas.microsoft.com/office/drawing/2014/main" id="{7B8FE9BF-A15A-C2B0-A2D0-77240624AA6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 사진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브랜드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지점명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지점 주소 등 정보 제공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9447C2-2CC0-5C1B-2571-4D3742DDAD20}"/>
              </a:ext>
            </a:extLst>
          </p:cNvPr>
          <p:cNvGrpSpPr/>
          <p:nvPr/>
        </p:nvGrpSpPr>
        <p:grpSpPr>
          <a:xfrm>
            <a:off x="6898167" y="2394490"/>
            <a:ext cx="5064449" cy="667369"/>
            <a:chOff x="7292703" y="860167"/>
            <a:chExt cx="5064449" cy="667369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493AFB7F-C7B5-8B17-5ADA-BD086B424B63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EEEAD162-5D66-957A-90D4-7B540C200DD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예약자 정보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B62B562B-6674-E750-85B3-FD72100D639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예약자 이름 및 전화번호 확인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A486F1-D74A-5850-62C8-22461A0A5621}"/>
              </a:ext>
            </a:extLst>
          </p:cNvPr>
          <p:cNvGrpSpPr/>
          <p:nvPr/>
        </p:nvGrpSpPr>
        <p:grpSpPr>
          <a:xfrm>
            <a:off x="6898167" y="4469013"/>
            <a:ext cx="5064449" cy="667369"/>
            <a:chOff x="7292703" y="860167"/>
            <a:chExt cx="5064449" cy="667369"/>
          </a:xfrm>
        </p:grpSpPr>
        <p:sp>
          <p:nvSpPr>
            <p:cNvPr id="41" name="Google Shape;695;p42">
              <a:extLst>
                <a:ext uri="{FF2B5EF4-FFF2-40B4-BE49-F238E27FC236}">
                  <a16:creationId xmlns:a16="http://schemas.microsoft.com/office/drawing/2014/main" id="{5097C65D-8928-F8B2-F4A4-D0BCEDA47FD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03;p49">
              <a:extLst>
                <a:ext uri="{FF2B5EF4-FFF2-40B4-BE49-F238E27FC236}">
                  <a16:creationId xmlns:a16="http://schemas.microsoft.com/office/drawing/2014/main" id="{D2BF998A-AB4A-F958-8A79-E2EF4D0B6C5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확인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10;p49">
              <a:extLst>
                <a:ext uri="{FF2B5EF4-FFF2-40B4-BE49-F238E27FC236}">
                  <a16:creationId xmlns:a16="http://schemas.microsoft.com/office/drawing/2014/main" id="{6868A69F-835F-9C0D-93A3-3F7E9BEB5C5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예약 확정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8AC159-1DC0-3BDD-8B46-E9A31DC6CCC2}"/>
              </a:ext>
            </a:extLst>
          </p:cNvPr>
          <p:cNvGrpSpPr/>
          <p:nvPr/>
        </p:nvGrpSpPr>
        <p:grpSpPr>
          <a:xfrm>
            <a:off x="6919072" y="5390599"/>
            <a:ext cx="5064449" cy="667328"/>
            <a:chOff x="7292703" y="860167"/>
            <a:chExt cx="5064449" cy="667328"/>
          </a:xfrm>
        </p:grpSpPr>
        <p:sp>
          <p:nvSpPr>
            <p:cNvPr id="45" name="Google Shape;695;p42">
              <a:extLst>
                <a:ext uri="{FF2B5EF4-FFF2-40B4-BE49-F238E27FC236}">
                  <a16:creationId xmlns:a16="http://schemas.microsoft.com/office/drawing/2014/main" id="{19833A98-86DF-408E-4F07-1EC4090CDC3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903;p49">
              <a:extLst>
                <a:ext uri="{FF2B5EF4-FFF2-40B4-BE49-F238E27FC236}">
                  <a16:creationId xmlns:a16="http://schemas.microsoft.com/office/drawing/2014/main" id="{F66B2707-F94F-3529-46ED-62FC5C4C370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7" name="Google Shape;910;p49">
              <a:extLst>
                <a:ext uri="{FF2B5EF4-FFF2-40B4-BE49-F238E27FC236}">
                  <a16:creationId xmlns:a16="http://schemas.microsoft.com/office/drawing/2014/main" id="{8096582C-8563-2E87-6E98-6B93DCD41D6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대여 예약하기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C14A1AC-C072-0C1D-68F3-BEB78FC04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2" y="1459649"/>
            <a:ext cx="5540866" cy="3711477"/>
          </a:xfrm>
          <a:prstGeom prst="rect">
            <a:avLst/>
          </a:prstGeom>
        </p:spPr>
      </p:pic>
      <p:sp>
        <p:nvSpPr>
          <p:cNvPr id="12" name="Google Shape;694;p42">
            <a:extLst>
              <a:ext uri="{FF2B5EF4-FFF2-40B4-BE49-F238E27FC236}">
                <a16:creationId xmlns:a16="http://schemas.microsoft.com/office/drawing/2014/main" id="{5195E821-ACE1-D2D0-626C-07EE4C81F760}"/>
              </a:ext>
            </a:extLst>
          </p:cNvPr>
          <p:cNvSpPr/>
          <p:nvPr/>
        </p:nvSpPr>
        <p:spPr>
          <a:xfrm>
            <a:off x="906830" y="1974147"/>
            <a:ext cx="4511496" cy="155299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5;p42">
            <a:extLst>
              <a:ext uri="{FF2B5EF4-FFF2-40B4-BE49-F238E27FC236}">
                <a16:creationId xmlns:a16="http://schemas.microsoft.com/office/drawing/2014/main" id="{792CB81B-08D9-B027-B856-0B69487AFAEF}"/>
              </a:ext>
            </a:extLst>
          </p:cNvPr>
          <p:cNvSpPr/>
          <p:nvPr/>
        </p:nvSpPr>
        <p:spPr>
          <a:xfrm>
            <a:off x="518733" y="199295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D7EEE455-58CA-EE4E-A08B-8C77F39AA63A}"/>
              </a:ext>
            </a:extLst>
          </p:cNvPr>
          <p:cNvSpPr/>
          <p:nvPr/>
        </p:nvSpPr>
        <p:spPr>
          <a:xfrm>
            <a:off x="906831" y="3855649"/>
            <a:ext cx="4511496" cy="31133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4;p42">
            <a:extLst>
              <a:ext uri="{FF2B5EF4-FFF2-40B4-BE49-F238E27FC236}">
                <a16:creationId xmlns:a16="http://schemas.microsoft.com/office/drawing/2014/main" id="{E4B22B19-62D0-A142-5A2E-48697745ED88}"/>
              </a:ext>
            </a:extLst>
          </p:cNvPr>
          <p:cNvSpPr/>
          <p:nvPr/>
        </p:nvSpPr>
        <p:spPr>
          <a:xfrm>
            <a:off x="3234018" y="4191629"/>
            <a:ext cx="733787" cy="17563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4;p42">
            <a:extLst>
              <a:ext uri="{FF2B5EF4-FFF2-40B4-BE49-F238E27FC236}">
                <a16:creationId xmlns:a16="http://schemas.microsoft.com/office/drawing/2014/main" id="{32114E4F-5475-5096-FAD1-78D75C497BC5}"/>
              </a:ext>
            </a:extLst>
          </p:cNvPr>
          <p:cNvSpPr/>
          <p:nvPr/>
        </p:nvSpPr>
        <p:spPr>
          <a:xfrm>
            <a:off x="2089558" y="4702954"/>
            <a:ext cx="1052842" cy="22102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4;p42">
            <a:extLst>
              <a:ext uri="{FF2B5EF4-FFF2-40B4-BE49-F238E27FC236}">
                <a16:creationId xmlns:a16="http://schemas.microsoft.com/office/drawing/2014/main" id="{82D21FBA-9A3E-2081-5DE8-F83C04977F89}"/>
              </a:ext>
            </a:extLst>
          </p:cNvPr>
          <p:cNvSpPr/>
          <p:nvPr/>
        </p:nvSpPr>
        <p:spPr>
          <a:xfrm>
            <a:off x="3195160" y="4702953"/>
            <a:ext cx="1052842" cy="22102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FA2740CE-0FD0-564C-301A-FB205005B3BF}"/>
              </a:ext>
            </a:extLst>
          </p:cNvPr>
          <p:cNvSpPr/>
          <p:nvPr/>
        </p:nvSpPr>
        <p:spPr>
          <a:xfrm>
            <a:off x="533726" y="3855649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CB01785D-49CC-0952-F61E-C730BB03CE13}"/>
              </a:ext>
            </a:extLst>
          </p:cNvPr>
          <p:cNvSpPr/>
          <p:nvPr/>
        </p:nvSpPr>
        <p:spPr>
          <a:xfrm>
            <a:off x="2845921" y="4138767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18C23F1C-8EFA-82E3-BA4B-800DA378828A}"/>
              </a:ext>
            </a:extLst>
          </p:cNvPr>
          <p:cNvSpPr/>
          <p:nvPr/>
        </p:nvSpPr>
        <p:spPr>
          <a:xfrm>
            <a:off x="2462384" y="498336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695;p42">
            <a:extLst>
              <a:ext uri="{FF2B5EF4-FFF2-40B4-BE49-F238E27FC236}">
                <a16:creationId xmlns:a16="http://schemas.microsoft.com/office/drawing/2014/main" id="{24FC9A0E-19A7-76E6-4A54-2129F129D5AF}"/>
              </a:ext>
            </a:extLst>
          </p:cNvPr>
          <p:cNvSpPr/>
          <p:nvPr/>
        </p:nvSpPr>
        <p:spPr>
          <a:xfrm>
            <a:off x="3567986" y="499497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5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35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5104539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대여조회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myPageBookList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A8B452-628F-BE8C-40C0-FD70A3E1B099}"/>
              </a:ext>
            </a:extLst>
          </p:cNvPr>
          <p:cNvGrpSpPr/>
          <p:nvPr/>
        </p:nvGrpSpPr>
        <p:grpSpPr>
          <a:xfrm>
            <a:off x="6656595" y="2198412"/>
            <a:ext cx="5064449" cy="667369"/>
            <a:chOff x="7292703" y="860167"/>
            <a:chExt cx="5064449" cy="667369"/>
          </a:xfrm>
        </p:grpSpPr>
        <p:sp>
          <p:nvSpPr>
            <p:cNvPr id="14" name="Google Shape;695;p42">
              <a:extLst>
                <a:ext uri="{FF2B5EF4-FFF2-40B4-BE49-F238E27FC236}">
                  <a16:creationId xmlns:a16="http://schemas.microsoft.com/office/drawing/2014/main" id="{6A2E9C91-D296-7757-BD98-E194A480DE1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903;p49">
              <a:extLst>
                <a:ext uri="{FF2B5EF4-FFF2-40B4-BE49-F238E27FC236}">
                  <a16:creationId xmlns:a16="http://schemas.microsoft.com/office/drawing/2014/main" id="{705EA733-8962-447A-8296-009BAA1C8D9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 정보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" name="Google Shape;910;p49">
              <a:extLst>
                <a:ext uri="{FF2B5EF4-FFF2-40B4-BE49-F238E27FC236}">
                  <a16:creationId xmlns:a16="http://schemas.microsoft.com/office/drawing/2014/main" id="{0AF6F9B4-0329-95F2-C747-E013CFFD81F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 정보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CA3A9AF0-C5B3-7396-72E5-2D7D40767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6" y="1867300"/>
            <a:ext cx="4569370" cy="3483439"/>
          </a:xfrm>
          <a:prstGeom prst="rect">
            <a:avLst/>
          </a:prstGeom>
        </p:spPr>
      </p:pic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11B2B906-B940-4B12-B2C5-BB2841A8C2BF}"/>
              </a:ext>
            </a:extLst>
          </p:cNvPr>
          <p:cNvSpPr/>
          <p:nvPr/>
        </p:nvSpPr>
        <p:spPr>
          <a:xfrm>
            <a:off x="917509" y="1968347"/>
            <a:ext cx="1384041" cy="22102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4;p42">
            <a:extLst>
              <a:ext uri="{FF2B5EF4-FFF2-40B4-BE49-F238E27FC236}">
                <a16:creationId xmlns:a16="http://schemas.microsoft.com/office/drawing/2014/main" id="{1B49D03E-0B5C-30AC-75B5-53D5EE79E442}"/>
              </a:ext>
            </a:extLst>
          </p:cNvPr>
          <p:cNvSpPr/>
          <p:nvPr/>
        </p:nvSpPr>
        <p:spPr>
          <a:xfrm>
            <a:off x="3871109" y="1961714"/>
            <a:ext cx="1254508" cy="22102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5452566C-3CED-5C29-D7BE-F543DFDEC041}"/>
              </a:ext>
            </a:extLst>
          </p:cNvPr>
          <p:cNvSpPr/>
          <p:nvPr/>
        </p:nvSpPr>
        <p:spPr>
          <a:xfrm>
            <a:off x="1455934" y="153572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CDF8EFC4-21BF-9544-846D-9F976A03E47D}"/>
              </a:ext>
            </a:extLst>
          </p:cNvPr>
          <p:cNvSpPr/>
          <p:nvPr/>
        </p:nvSpPr>
        <p:spPr>
          <a:xfrm>
            <a:off x="4344768" y="155583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4;p42">
            <a:extLst>
              <a:ext uri="{FF2B5EF4-FFF2-40B4-BE49-F238E27FC236}">
                <a16:creationId xmlns:a16="http://schemas.microsoft.com/office/drawing/2014/main" id="{517C197E-19D2-37C3-1A88-0A203BC70ED0}"/>
              </a:ext>
            </a:extLst>
          </p:cNvPr>
          <p:cNvSpPr/>
          <p:nvPr/>
        </p:nvSpPr>
        <p:spPr>
          <a:xfrm>
            <a:off x="917508" y="2198412"/>
            <a:ext cx="4208109" cy="296452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695;p42">
            <a:extLst>
              <a:ext uri="{FF2B5EF4-FFF2-40B4-BE49-F238E27FC236}">
                <a16:creationId xmlns:a16="http://schemas.microsoft.com/office/drawing/2014/main" id="{439A4355-DE88-D10B-9360-40ED28F05CC2}"/>
              </a:ext>
            </a:extLst>
          </p:cNvPr>
          <p:cNvSpPr/>
          <p:nvPr/>
        </p:nvSpPr>
        <p:spPr>
          <a:xfrm>
            <a:off x="501401" y="235370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CD3D77-479D-B66D-7FF2-9025A79395F2}"/>
              </a:ext>
            </a:extLst>
          </p:cNvPr>
          <p:cNvGrpSpPr/>
          <p:nvPr/>
        </p:nvGrpSpPr>
        <p:grpSpPr>
          <a:xfrm>
            <a:off x="6676939" y="3203984"/>
            <a:ext cx="5064449" cy="667369"/>
            <a:chOff x="7292703" y="860167"/>
            <a:chExt cx="5064449" cy="667369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E2143A92-5164-4867-8D45-A7367C3EAE5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A5736CB4-8241-D553-3EA5-519EE2D19876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내가 쓴 글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17E3B5CA-D01E-FF3E-1A43-3E58086F1CA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내가 쓴 글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F4D3D-09D7-6049-D707-02FB0178771A}"/>
              </a:ext>
            </a:extLst>
          </p:cNvPr>
          <p:cNvGrpSpPr/>
          <p:nvPr/>
        </p:nvGrpSpPr>
        <p:grpSpPr>
          <a:xfrm>
            <a:off x="6676939" y="4196104"/>
            <a:ext cx="5064449" cy="667369"/>
            <a:chOff x="7292703" y="860167"/>
            <a:chExt cx="5064449" cy="667369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EFAA7BE5-4A95-C6D8-5FE3-0DA6F074AD5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666F83F1-2199-CE75-37A1-7C20C3C71B7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대여한 공구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88E0A321-4684-E6FA-3B29-EF8474550EE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대여한 공구의 반납일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반납 지점 주소 등 정보 제공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671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48044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자주 묻는 질문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D77F72-D50A-B40E-EF7C-71CE9D97C74A}"/>
              </a:ext>
            </a:extLst>
          </p:cNvPr>
          <p:cNvGrpSpPr/>
          <p:nvPr/>
        </p:nvGrpSpPr>
        <p:grpSpPr>
          <a:xfrm>
            <a:off x="6587387" y="3890793"/>
            <a:ext cx="5064449" cy="667369"/>
            <a:chOff x="7292703" y="860167"/>
            <a:chExt cx="5064449" cy="667369"/>
          </a:xfrm>
        </p:grpSpPr>
        <p:sp>
          <p:nvSpPr>
            <p:cNvPr id="42" name="Google Shape;695;p42">
              <a:extLst>
                <a:ext uri="{FF2B5EF4-FFF2-40B4-BE49-F238E27FC236}">
                  <a16:creationId xmlns:a16="http://schemas.microsoft.com/office/drawing/2014/main" id="{5DED9FE0-A964-F33D-4AE4-5C085C6CE8F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03;p49">
              <a:extLst>
                <a:ext uri="{FF2B5EF4-FFF2-40B4-BE49-F238E27FC236}">
                  <a16:creationId xmlns:a16="http://schemas.microsoft.com/office/drawing/2014/main" id="{9EC26792-DC0E-B720-6671-B0D9DBECFD8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링크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10;p49">
              <a:extLst>
                <a:ext uri="{FF2B5EF4-FFF2-40B4-BE49-F238E27FC236}">
                  <a16:creationId xmlns:a16="http://schemas.microsoft.com/office/drawing/2014/main" id="{E83FED98-9526-638B-BA88-DB58CD37DAAC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클릭 시 글 상세보기 화면으로 이동 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6E8D50B-4D92-30F1-7EF4-A4A531EF7D0C}"/>
              </a:ext>
            </a:extLst>
          </p:cNvPr>
          <p:cNvGrpSpPr/>
          <p:nvPr/>
        </p:nvGrpSpPr>
        <p:grpSpPr>
          <a:xfrm>
            <a:off x="6579021" y="1950206"/>
            <a:ext cx="5064449" cy="667369"/>
            <a:chOff x="7292703" y="860167"/>
            <a:chExt cx="5064449" cy="667369"/>
          </a:xfrm>
        </p:grpSpPr>
        <p:sp>
          <p:nvSpPr>
            <p:cNvPr id="46" name="Google Shape;695;p42">
              <a:extLst>
                <a:ext uri="{FF2B5EF4-FFF2-40B4-BE49-F238E27FC236}">
                  <a16:creationId xmlns:a16="http://schemas.microsoft.com/office/drawing/2014/main" id="{D365C446-0A93-FBC4-5ECE-190545BC9BC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7" name="Google Shape;903;p49">
              <a:extLst>
                <a:ext uri="{FF2B5EF4-FFF2-40B4-BE49-F238E27FC236}">
                  <a16:creationId xmlns:a16="http://schemas.microsoft.com/office/drawing/2014/main" id="{9B42879D-1DD6-58EE-46C5-381CA5D0878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910;p49">
              <a:extLst>
                <a:ext uri="{FF2B5EF4-FFF2-40B4-BE49-F238E27FC236}">
                  <a16:creationId xmlns:a16="http://schemas.microsoft.com/office/drawing/2014/main" id="{7D7A1F4C-955A-126E-DB0F-290AB273CF4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6D2801-7E7B-FFFD-EB67-ABE3361F2FCF}"/>
              </a:ext>
            </a:extLst>
          </p:cNvPr>
          <p:cNvGrpSpPr/>
          <p:nvPr/>
        </p:nvGrpSpPr>
        <p:grpSpPr>
          <a:xfrm>
            <a:off x="6579021" y="2589088"/>
            <a:ext cx="5064449" cy="667369"/>
            <a:chOff x="7292703" y="860167"/>
            <a:chExt cx="5064449" cy="667369"/>
          </a:xfrm>
        </p:grpSpPr>
        <p:sp>
          <p:nvSpPr>
            <p:cNvPr id="50" name="Google Shape;695;p42">
              <a:extLst>
                <a:ext uri="{FF2B5EF4-FFF2-40B4-BE49-F238E27FC236}">
                  <a16:creationId xmlns:a16="http://schemas.microsoft.com/office/drawing/2014/main" id="{AC49EFBE-5C74-FACC-5EB8-5012E47CB27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903;p49">
              <a:extLst>
                <a:ext uri="{FF2B5EF4-FFF2-40B4-BE49-F238E27FC236}">
                  <a16:creationId xmlns:a16="http://schemas.microsoft.com/office/drawing/2014/main" id="{DB4BAC48-1462-3712-4360-1BDBC11BDAB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검색 및 검색 옵션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910;p49">
              <a:extLst>
                <a:ext uri="{FF2B5EF4-FFF2-40B4-BE49-F238E27FC236}">
                  <a16:creationId xmlns:a16="http://schemas.microsoft.com/office/drawing/2014/main" id="{65B1CE01-DDE6-D1B4-86F5-C0CCE80B1A3C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작성자 선택해서 검색 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EB24D3-3722-2FAC-85D7-41F461600741}"/>
              </a:ext>
            </a:extLst>
          </p:cNvPr>
          <p:cNvGrpSpPr/>
          <p:nvPr/>
        </p:nvGrpSpPr>
        <p:grpSpPr>
          <a:xfrm>
            <a:off x="6587387" y="3245208"/>
            <a:ext cx="5064449" cy="667369"/>
            <a:chOff x="7292703" y="860167"/>
            <a:chExt cx="5064449" cy="667369"/>
          </a:xfrm>
        </p:grpSpPr>
        <p:sp>
          <p:nvSpPr>
            <p:cNvPr id="54" name="Google Shape;695;p42">
              <a:extLst>
                <a:ext uri="{FF2B5EF4-FFF2-40B4-BE49-F238E27FC236}">
                  <a16:creationId xmlns:a16="http://schemas.microsoft.com/office/drawing/2014/main" id="{E26D2DFD-42CC-3202-2B05-AB4F244CF134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903;p49">
              <a:extLst>
                <a:ext uri="{FF2B5EF4-FFF2-40B4-BE49-F238E27FC236}">
                  <a16:creationId xmlns:a16="http://schemas.microsoft.com/office/drawing/2014/main" id="{C79E726C-A496-99DB-5659-FDC324BE832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910;p49">
              <a:extLst>
                <a:ext uri="{FF2B5EF4-FFF2-40B4-BE49-F238E27FC236}">
                  <a16:creationId xmlns:a16="http://schemas.microsoft.com/office/drawing/2014/main" id="{C50B27C0-BE3B-861E-2C70-7C9F9E3AF092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 기준으로 정렬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FFBA6C-CF7D-17B2-FC0A-D85C71795124}"/>
              </a:ext>
            </a:extLst>
          </p:cNvPr>
          <p:cNvGrpSpPr/>
          <p:nvPr/>
        </p:nvGrpSpPr>
        <p:grpSpPr>
          <a:xfrm>
            <a:off x="6579021" y="1297161"/>
            <a:ext cx="5064449" cy="667369"/>
            <a:chOff x="7292703" y="860167"/>
            <a:chExt cx="5064449" cy="667369"/>
          </a:xfrm>
        </p:grpSpPr>
        <p:sp>
          <p:nvSpPr>
            <p:cNvPr id="58" name="Google Shape;695;p42">
              <a:extLst>
                <a:ext uri="{FF2B5EF4-FFF2-40B4-BE49-F238E27FC236}">
                  <a16:creationId xmlns:a16="http://schemas.microsoft.com/office/drawing/2014/main" id="{9E794660-2453-E240-5CFD-6972BBD1782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9" name="Google Shape;903;p49">
              <a:extLst>
                <a:ext uri="{FF2B5EF4-FFF2-40B4-BE49-F238E27FC236}">
                  <a16:creationId xmlns:a16="http://schemas.microsoft.com/office/drawing/2014/main" id="{A1E83A11-4503-D428-F7C4-8DCB87CFF04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910;p49">
              <a:extLst>
                <a:ext uri="{FF2B5EF4-FFF2-40B4-BE49-F238E27FC236}">
                  <a16:creationId xmlns:a16="http://schemas.microsoft.com/office/drawing/2014/main" id="{3B8E8366-57B1-5ECB-FBEB-875C28F02AA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16940C3-A65B-2C63-B398-053FA95B3F64}"/>
              </a:ext>
            </a:extLst>
          </p:cNvPr>
          <p:cNvGrpSpPr/>
          <p:nvPr/>
        </p:nvGrpSpPr>
        <p:grpSpPr>
          <a:xfrm>
            <a:off x="6587387" y="4567200"/>
            <a:ext cx="5064449" cy="667369"/>
            <a:chOff x="7292703" y="860167"/>
            <a:chExt cx="5064449" cy="667369"/>
          </a:xfrm>
        </p:grpSpPr>
        <p:sp>
          <p:nvSpPr>
            <p:cNvPr id="74" name="Google Shape;695;p42">
              <a:extLst>
                <a:ext uri="{FF2B5EF4-FFF2-40B4-BE49-F238E27FC236}">
                  <a16:creationId xmlns:a16="http://schemas.microsoft.com/office/drawing/2014/main" id="{7976D868-D02E-A1CB-A3B3-C3D3A26AC3B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5" name="Google Shape;903;p49">
              <a:extLst>
                <a:ext uri="{FF2B5EF4-FFF2-40B4-BE49-F238E27FC236}">
                  <a16:creationId xmlns:a16="http://schemas.microsoft.com/office/drawing/2014/main" id="{C5302A37-DAED-C966-47AA-135D9FB4FF1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6" name="Google Shape;910;p49">
              <a:extLst>
                <a:ext uri="{FF2B5EF4-FFF2-40B4-BE49-F238E27FC236}">
                  <a16:creationId xmlns:a16="http://schemas.microsoft.com/office/drawing/2014/main" id="{BC236F71-5E83-35FE-B830-7C724BECE03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A7ED04-3851-729B-27F6-A551A0DCB33B}"/>
              </a:ext>
            </a:extLst>
          </p:cNvPr>
          <p:cNvGrpSpPr/>
          <p:nvPr/>
        </p:nvGrpSpPr>
        <p:grpSpPr>
          <a:xfrm>
            <a:off x="6587387" y="5278450"/>
            <a:ext cx="5064449" cy="667328"/>
            <a:chOff x="7292703" y="860167"/>
            <a:chExt cx="5064449" cy="667328"/>
          </a:xfrm>
        </p:grpSpPr>
        <p:sp>
          <p:nvSpPr>
            <p:cNvPr id="78" name="Google Shape;695;p42">
              <a:extLst>
                <a:ext uri="{FF2B5EF4-FFF2-40B4-BE49-F238E27FC236}">
                  <a16:creationId xmlns:a16="http://schemas.microsoft.com/office/drawing/2014/main" id="{51C83A46-850F-2D28-BB40-31825F20BFE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9" name="Google Shape;903;p49">
              <a:extLst>
                <a:ext uri="{FF2B5EF4-FFF2-40B4-BE49-F238E27FC236}">
                  <a16:creationId xmlns:a16="http://schemas.microsoft.com/office/drawing/2014/main" id="{ABBC87FE-4D32-CBBC-28B1-38B1B32B618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글쓰기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0" name="Google Shape;910;p49">
              <a:extLst>
                <a:ext uri="{FF2B5EF4-FFF2-40B4-BE49-F238E27FC236}">
                  <a16:creationId xmlns:a16="http://schemas.microsoft.com/office/drawing/2014/main" id="{88DE204C-F1A2-CA14-0421-60AF83C64E8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 계정으로 로그인했을 시에만 글쓰기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D44AE6-C508-5B98-380A-DF360903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9" y="1793567"/>
            <a:ext cx="5661943" cy="327086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C53BFC-E1D8-A48F-D8BD-7B513DB4B80E}"/>
              </a:ext>
            </a:extLst>
          </p:cNvPr>
          <p:cNvGrpSpPr/>
          <p:nvPr/>
        </p:nvGrpSpPr>
        <p:grpSpPr>
          <a:xfrm>
            <a:off x="383875" y="1535720"/>
            <a:ext cx="5407325" cy="3796497"/>
            <a:chOff x="383875" y="1535720"/>
            <a:chExt cx="5407325" cy="3796497"/>
          </a:xfrm>
        </p:grpSpPr>
        <p:sp>
          <p:nvSpPr>
            <p:cNvPr id="18" name="Google Shape;694;p42">
              <a:extLst>
                <a:ext uri="{FF2B5EF4-FFF2-40B4-BE49-F238E27FC236}">
                  <a16:creationId xmlns:a16="http://schemas.microsoft.com/office/drawing/2014/main" id="{AF177466-9E40-D257-BCC8-6C9D4BCC0A88}"/>
                </a:ext>
              </a:extLst>
            </p:cNvPr>
            <p:cNvSpPr/>
            <p:nvPr/>
          </p:nvSpPr>
          <p:spPr>
            <a:xfrm>
              <a:off x="2893189" y="1895569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694;p42">
              <a:extLst>
                <a:ext uri="{FF2B5EF4-FFF2-40B4-BE49-F238E27FC236}">
                  <a16:creationId xmlns:a16="http://schemas.microsoft.com/office/drawing/2014/main" id="{6B7D8A44-6A79-D1D5-7E92-24A2E4CA81E2}"/>
                </a:ext>
              </a:extLst>
            </p:cNvPr>
            <p:cNvSpPr/>
            <p:nvPr/>
          </p:nvSpPr>
          <p:spPr>
            <a:xfrm>
              <a:off x="4525121" y="1900581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694;p42">
              <a:extLst>
                <a:ext uri="{FF2B5EF4-FFF2-40B4-BE49-F238E27FC236}">
                  <a16:creationId xmlns:a16="http://schemas.microsoft.com/office/drawing/2014/main" id="{5ED4DF61-4067-E359-2102-25C19F06BA8C}"/>
                </a:ext>
              </a:extLst>
            </p:cNvPr>
            <p:cNvSpPr/>
            <p:nvPr/>
          </p:nvSpPr>
          <p:spPr>
            <a:xfrm>
              <a:off x="1872016" y="2363632"/>
              <a:ext cx="2832003" cy="11070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694;p42">
              <a:extLst>
                <a:ext uri="{FF2B5EF4-FFF2-40B4-BE49-F238E27FC236}">
                  <a16:creationId xmlns:a16="http://schemas.microsoft.com/office/drawing/2014/main" id="{EF99E0F9-6F38-B078-8BED-3A2FA46FF24B}"/>
                </a:ext>
              </a:extLst>
            </p:cNvPr>
            <p:cNvSpPr/>
            <p:nvPr/>
          </p:nvSpPr>
          <p:spPr>
            <a:xfrm>
              <a:off x="4825906" y="4835830"/>
              <a:ext cx="646208" cy="155270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4;p42">
              <a:extLst>
                <a:ext uri="{FF2B5EF4-FFF2-40B4-BE49-F238E27FC236}">
                  <a16:creationId xmlns:a16="http://schemas.microsoft.com/office/drawing/2014/main" id="{C0736690-EB3B-F0BC-9BF0-7C3A37AE6D8E}"/>
                </a:ext>
              </a:extLst>
            </p:cNvPr>
            <p:cNvSpPr/>
            <p:nvPr/>
          </p:nvSpPr>
          <p:spPr>
            <a:xfrm>
              <a:off x="4915448" y="2477150"/>
              <a:ext cx="875752" cy="116786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694;p42">
              <a:extLst>
                <a:ext uri="{FF2B5EF4-FFF2-40B4-BE49-F238E27FC236}">
                  <a16:creationId xmlns:a16="http://schemas.microsoft.com/office/drawing/2014/main" id="{97099DAD-A066-6D11-A844-12489E8DEB25}"/>
                </a:ext>
              </a:extLst>
            </p:cNvPr>
            <p:cNvSpPr/>
            <p:nvPr/>
          </p:nvSpPr>
          <p:spPr>
            <a:xfrm>
              <a:off x="383875" y="2593936"/>
              <a:ext cx="5407325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694;p42">
              <a:extLst>
                <a:ext uri="{FF2B5EF4-FFF2-40B4-BE49-F238E27FC236}">
                  <a16:creationId xmlns:a16="http://schemas.microsoft.com/office/drawing/2014/main" id="{C6110347-181E-A314-F085-D30701A38DA6}"/>
                </a:ext>
              </a:extLst>
            </p:cNvPr>
            <p:cNvSpPr/>
            <p:nvPr/>
          </p:nvSpPr>
          <p:spPr>
            <a:xfrm>
              <a:off x="2603366" y="4835830"/>
              <a:ext cx="958983" cy="116787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B5617DFC-619D-2906-4AFB-8D8A377B90B9}"/>
                </a:ext>
              </a:extLst>
            </p:cNvPr>
            <p:cNvSpPr/>
            <p:nvPr/>
          </p:nvSpPr>
          <p:spPr>
            <a:xfrm>
              <a:off x="3153549" y="1535720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695;p42">
              <a:extLst>
                <a:ext uri="{FF2B5EF4-FFF2-40B4-BE49-F238E27FC236}">
                  <a16:creationId xmlns:a16="http://schemas.microsoft.com/office/drawing/2014/main" id="{C610A66A-AFAA-7A1D-EEDF-568382DF03C2}"/>
                </a:ext>
              </a:extLst>
            </p:cNvPr>
            <p:cNvSpPr/>
            <p:nvPr/>
          </p:nvSpPr>
          <p:spPr>
            <a:xfrm>
              <a:off x="4761854" y="1541219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484AFC8C-4949-5F6A-AEF1-24CFD4C43197}"/>
                </a:ext>
              </a:extLst>
            </p:cNvPr>
            <p:cNvSpPr/>
            <p:nvPr/>
          </p:nvSpPr>
          <p:spPr>
            <a:xfrm>
              <a:off x="1564827" y="215396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695;p42">
              <a:extLst>
                <a:ext uri="{FF2B5EF4-FFF2-40B4-BE49-F238E27FC236}">
                  <a16:creationId xmlns:a16="http://schemas.microsoft.com/office/drawing/2014/main" id="{0F3B0D3F-A399-7ECF-6C31-2417C2EF1729}"/>
                </a:ext>
              </a:extLst>
            </p:cNvPr>
            <p:cNvSpPr/>
            <p:nvPr/>
          </p:nvSpPr>
          <p:spPr>
            <a:xfrm>
              <a:off x="1056499" y="2555055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E88BFB98-A097-092B-B459-0CC12187201D}"/>
                </a:ext>
              </a:extLst>
            </p:cNvPr>
            <p:cNvSpPr/>
            <p:nvPr/>
          </p:nvSpPr>
          <p:spPr>
            <a:xfrm>
              <a:off x="5187040" y="214998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695;p42">
              <a:extLst>
                <a:ext uri="{FF2B5EF4-FFF2-40B4-BE49-F238E27FC236}">
                  <a16:creationId xmlns:a16="http://schemas.microsoft.com/office/drawing/2014/main" id="{AA4FE1E7-111D-2A53-6B75-A4C690AE2969}"/>
                </a:ext>
              </a:extLst>
            </p:cNvPr>
            <p:cNvSpPr/>
            <p:nvPr/>
          </p:nvSpPr>
          <p:spPr>
            <a:xfrm>
              <a:off x="2861944" y="500039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695;p42">
              <a:extLst>
                <a:ext uri="{FF2B5EF4-FFF2-40B4-BE49-F238E27FC236}">
                  <a16:creationId xmlns:a16="http://schemas.microsoft.com/office/drawing/2014/main" id="{4E2AB6FF-0056-1A4B-E13E-0A1A69CFD92A}"/>
                </a:ext>
              </a:extLst>
            </p:cNvPr>
            <p:cNvSpPr/>
            <p:nvPr/>
          </p:nvSpPr>
          <p:spPr>
            <a:xfrm>
              <a:off x="4995415" y="502088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233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9565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자주 묻는 질문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글 쓰기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EE6E7C-20B9-45B0-F798-9DCEAB65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2" y="1795997"/>
            <a:ext cx="4324958" cy="39484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F40EF80-28F9-9CBA-1498-789F77C3506F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9" name="Google Shape;695;p42">
              <a:extLst>
                <a:ext uri="{FF2B5EF4-FFF2-40B4-BE49-F238E27FC236}">
                  <a16:creationId xmlns:a16="http://schemas.microsoft.com/office/drawing/2014/main" id="{3BB3E79C-3924-9901-4B8D-2D1F5FA95B6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03;p49">
              <a:extLst>
                <a:ext uri="{FF2B5EF4-FFF2-40B4-BE49-F238E27FC236}">
                  <a16:creationId xmlns:a16="http://schemas.microsoft.com/office/drawing/2014/main" id="{9809A9C0-8651-5A88-1807-3147CE48CF1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910;p49">
              <a:extLst>
                <a:ext uri="{FF2B5EF4-FFF2-40B4-BE49-F238E27FC236}">
                  <a16:creationId xmlns:a16="http://schemas.microsoft.com/office/drawing/2014/main" id="{B477642E-FAD1-65FE-66B1-C1E3C4B2992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8B53B7-3F03-3A27-A8CD-C921C7CC043D}"/>
              </a:ext>
            </a:extLst>
          </p:cNvPr>
          <p:cNvGrpSpPr/>
          <p:nvPr/>
        </p:nvGrpSpPr>
        <p:grpSpPr>
          <a:xfrm>
            <a:off x="7380379" y="2726206"/>
            <a:ext cx="5064449" cy="667328"/>
            <a:chOff x="7292703" y="860167"/>
            <a:chExt cx="5064449" cy="667328"/>
          </a:xfrm>
        </p:grpSpPr>
        <p:sp>
          <p:nvSpPr>
            <p:cNvPr id="21" name="Google Shape;695;p42">
              <a:extLst>
                <a:ext uri="{FF2B5EF4-FFF2-40B4-BE49-F238E27FC236}">
                  <a16:creationId xmlns:a16="http://schemas.microsoft.com/office/drawing/2014/main" id="{41D63883-CC35-A8B6-2FE7-939AC480706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03;p49">
              <a:extLst>
                <a:ext uri="{FF2B5EF4-FFF2-40B4-BE49-F238E27FC236}">
                  <a16:creationId xmlns:a16="http://schemas.microsoft.com/office/drawing/2014/main" id="{B0E56E05-872B-CE91-14D9-03AB8E11FEF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910;p49">
              <a:extLst>
                <a:ext uri="{FF2B5EF4-FFF2-40B4-BE49-F238E27FC236}">
                  <a16:creationId xmlns:a16="http://schemas.microsoft.com/office/drawing/2014/main" id="{921A7077-CA45-0530-3D0F-EC011769792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644F85-B3E9-8A66-EA13-172A52E58501}"/>
              </a:ext>
            </a:extLst>
          </p:cNvPr>
          <p:cNvGrpSpPr/>
          <p:nvPr/>
        </p:nvGrpSpPr>
        <p:grpSpPr>
          <a:xfrm>
            <a:off x="7380159" y="3699523"/>
            <a:ext cx="5064449" cy="667369"/>
            <a:chOff x="7292703" y="860167"/>
            <a:chExt cx="5064449" cy="667369"/>
          </a:xfrm>
        </p:grpSpPr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054A9070-A05D-CCCE-D3A7-D1CC96FFF473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03;p49">
              <a:extLst>
                <a:ext uri="{FF2B5EF4-FFF2-40B4-BE49-F238E27FC236}">
                  <a16:creationId xmlns:a16="http://schemas.microsoft.com/office/drawing/2014/main" id="{6346713B-CD53-9604-18B1-BB1E75D4CF3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10;p49">
              <a:extLst>
                <a:ext uri="{FF2B5EF4-FFF2-40B4-BE49-F238E27FC236}">
                  <a16:creationId xmlns:a16="http://schemas.microsoft.com/office/drawing/2014/main" id="{B2D6FA89-4E67-995B-25BE-84E60E6A990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 등록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76D795-A76A-1A56-A5F5-06ECAD68835D}"/>
              </a:ext>
            </a:extLst>
          </p:cNvPr>
          <p:cNvGrpSpPr/>
          <p:nvPr/>
        </p:nvGrpSpPr>
        <p:grpSpPr>
          <a:xfrm>
            <a:off x="7380159" y="4672882"/>
            <a:ext cx="5064449" cy="667369"/>
            <a:chOff x="7292703" y="860167"/>
            <a:chExt cx="5064449" cy="667369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0E91EBA7-2C45-1CCB-A50D-9D22481AA32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B3CDBD97-4A23-5AA2-8AD3-9C1EA1E58BD5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목록보기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16915089-6B58-A453-F525-FE5CE0BAF9A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2" name="Google Shape;694;p42">
            <a:extLst>
              <a:ext uri="{FF2B5EF4-FFF2-40B4-BE49-F238E27FC236}">
                <a16:creationId xmlns:a16="http://schemas.microsoft.com/office/drawing/2014/main" id="{804B604A-C22C-4E68-211F-DE1768710366}"/>
              </a:ext>
            </a:extLst>
          </p:cNvPr>
          <p:cNvSpPr/>
          <p:nvPr/>
        </p:nvSpPr>
        <p:spPr>
          <a:xfrm>
            <a:off x="1637552" y="2255234"/>
            <a:ext cx="3272793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694;p42">
            <a:extLst>
              <a:ext uri="{FF2B5EF4-FFF2-40B4-BE49-F238E27FC236}">
                <a16:creationId xmlns:a16="http://schemas.microsoft.com/office/drawing/2014/main" id="{F587DD05-B1C0-F177-0A72-694EF36DCB0F}"/>
              </a:ext>
            </a:extLst>
          </p:cNvPr>
          <p:cNvSpPr/>
          <p:nvPr/>
        </p:nvSpPr>
        <p:spPr>
          <a:xfrm>
            <a:off x="1637552" y="2543239"/>
            <a:ext cx="3272793" cy="2591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694;p42">
            <a:extLst>
              <a:ext uri="{FF2B5EF4-FFF2-40B4-BE49-F238E27FC236}">
                <a16:creationId xmlns:a16="http://schemas.microsoft.com/office/drawing/2014/main" id="{6892DC8E-05B2-03EE-958C-9DAA713F3D13}"/>
              </a:ext>
            </a:extLst>
          </p:cNvPr>
          <p:cNvSpPr/>
          <p:nvPr/>
        </p:nvSpPr>
        <p:spPr>
          <a:xfrm>
            <a:off x="2152260" y="5374199"/>
            <a:ext cx="879261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4;p42">
            <a:extLst>
              <a:ext uri="{FF2B5EF4-FFF2-40B4-BE49-F238E27FC236}">
                <a16:creationId xmlns:a16="http://schemas.microsoft.com/office/drawing/2014/main" id="{77E2F6B7-A082-4DC3-A5A4-8D017775080A}"/>
              </a:ext>
            </a:extLst>
          </p:cNvPr>
          <p:cNvSpPr/>
          <p:nvPr/>
        </p:nvSpPr>
        <p:spPr>
          <a:xfrm>
            <a:off x="3125923" y="5374199"/>
            <a:ext cx="879262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5;p42">
            <a:extLst>
              <a:ext uri="{FF2B5EF4-FFF2-40B4-BE49-F238E27FC236}">
                <a16:creationId xmlns:a16="http://schemas.microsoft.com/office/drawing/2014/main" id="{760E2009-4F34-D38A-3317-F612A95722C2}"/>
              </a:ext>
            </a:extLst>
          </p:cNvPr>
          <p:cNvSpPr/>
          <p:nvPr/>
        </p:nvSpPr>
        <p:spPr>
          <a:xfrm>
            <a:off x="4997690" y="2231289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17909E19-1468-E958-53B3-678330FAF501}"/>
              </a:ext>
            </a:extLst>
          </p:cNvPr>
          <p:cNvSpPr/>
          <p:nvPr/>
        </p:nvSpPr>
        <p:spPr>
          <a:xfrm>
            <a:off x="4997690" y="264764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695;p42">
            <a:extLst>
              <a:ext uri="{FF2B5EF4-FFF2-40B4-BE49-F238E27FC236}">
                <a16:creationId xmlns:a16="http://schemas.microsoft.com/office/drawing/2014/main" id="{F8843FD4-63EC-B872-9A5A-D1AE28BCB2C0}"/>
              </a:ext>
            </a:extLst>
          </p:cNvPr>
          <p:cNvSpPr/>
          <p:nvPr/>
        </p:nvSpPr>
        <p:spPr>
          <a:xfrm>
            <a:off x="2353568" y="576719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9" name="Google Shape;695;p42">
            <a:extLst>
              <a:ext uri="{FF2B5EF4-FFF2-40B4-BE49-F238E27FC236}">
                <a16:creationId xmlns:a16="http://schemas.microsoft.com/office/drawing/2014/main" id="{E546D053-380E-EE25-248D-C9106D04E381}"/>
              </a:ext>
            </a:extLst>
          </p:cNvPr>
          <p:cNvSpPr/>
          <p:nvPr/>
        </p:nvSpPr>
        <p:spPr>
          <a:xfrm>
            <a:off x="3520189" y="580356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4782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47035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자주 묻는 질문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글 상세보기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C9A2C12-8C3A-2248-2E78-0A7522A4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8" y="2467281"/>
            <a:ext cx="5565017" cy="213146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27A51D-62A4-AB67-0451-C6CD3CA3AC5C}"/>
              </a:ext>
            </a:extLst>
          </p:cNvPr>
          <p:cNvGrpSpPr/>
          <p:nvPr/>
        </p:nvGrpSpPr>
        <p:grpSpPr>
          <a:xfrm>
            <a:off x="6840507" y="1699544"/>
            <a:ext cx="5064449" cy="667369"/>
            <a:chOff x="7292703" y="860167"/>
            <a:chExt cx="5064449" cy="667369"/>
          </a:xfrm>
        </p:grpSpPr>
        <p:sp>
          <p:nvSpPr>
            <p:cNvPr id="19" name="Google Shape;695;p42">
              <a:extLst>
                <a:ext uri="{FF2B5EF4-FFF2-40B4-BE49-F238E27FC236}">
                  <a16:creationId xmlns:a16="http://schemas.microsoft.com/office/drawing/2014/main" id="{50F404CB-83AB-7EEB-65D5-87C9A9A0C33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903;p49">
              <a:extLst>
                <a:ext uri="{FF2B5EF4-FFF2-40B4-BE49-F238E27FC236}">
                  <a16:creationId xmlns:a16="http://schemas.microsoft.com/office/drawing/2014/main" id="{9C63731D-5D55-9CDA-477D-74744398BA4A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910;p49">
              <a:extLst>
                <a:ext uri="{FF2B5EF4-FFF2-40B4-BE49-F238E27FC236}">
                  <a16:creationId xmlns:a16="http://schemas.microsoft.com/office/drawing/2014/main" id="{F6A45295-C302-2ED8-DB5F-A8BF5A83AF0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 목록으로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279539-D743-FEF5-0774-E77C0375AF55}"/>
              </a:ext>
            </a:extLst>
          </p:cNvPr>
          <p:cNvGrpSpPr/>
          <p:nvPr/>
        </p:nvGrpSpPr>
        <p:grpSpPr>
          <a:xfrm>
            <a:off x="6840507" y="2650239"/>
            <a:ext cx="5064449" cy="1098215"/>
            <a:chOff x="7292703" y="860167"/>
            <a:chExt cx="5064449" cy="1098215"/>
          </a:xfrm>
        </p:grpSpPr>
        <p:sp>
          <p:nvSpPr>
            <p:cNvPr id="27" name="Google Shape;695;p42">
              <a:extLst>
                <a:ext uri="{FF2B5EF4-FFF2-40B4-BE49-F238E27FC236}">
                  <a16:creationId xmlns:a16="http://schemas.microsoft.com/office/drawing/2014/main" id="{C09D642D-09E0-6B8B-0EF0-FA2A7D3FD2F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903;p49">
              <a:extLst>
                <a:ext uri="{FF2B5EF4-FFF2-40B4-BE49-F238E27FC236}">
                  <a16:creationId xmlns:a16="http://schemas.microsoft.com/office/drawing/2014/main" id="{F7B5D7AA-5936-6644-62AC-8884AAC591C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10;p49">
              <a:extLst>
                <a:ext uri="{FF2B5EF4-FFF2-40B4-BE49-F238E27FC236}">
                  <a16:creationId xmlns:a16="http://schemas.microsoft.com/office/drawing/2014/main" id="{ED2362BB-BDD4-FA05-E570-D6302309A66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indent="-285750"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 계정으로 로그인했을 시에만 버튼 노출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관리자만 수정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글 수정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CD8F2C-D5A6-1ADC-C81E-B9489B34EEED}"/>
              </a:ext>
            </a:extLst>
          </p:cNvPr>
          <p:cNvGrpSpPr/>
          <p:nvPr/>
        </p:nvGrpSpPr>
        <p:grpSpPr>
          <a:xfrm>
            <a:off x="6840507" y="3807652"/>
            <a:ext cx="5064449" cy="882772"/>
            <a:chOff x="7292703" y="860167"/>
            <a:chExt cx="5064449" cy="882772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9EF2F49E-A929-FF31-26A8-D5D85F2F8A54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4932BC06-2EA7-9914-5F81-9D1213BF3FCA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삭제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93ED55A5-000B-368B-E31C-57CCBE2C0E0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 계정으로 로그인했을 시에만 버튼 노출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관리자만 삭제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694;p42">
            <a:extLst>
              <a:ext uri="{FF2B5EF4-FFF2-40B4-BE49-F238E27FC236}">
                <a16:creationId xmlns:a16="http://schemas.microsoft.com/office/drawing/2014/main" id="{29F56CD8-92A1-9081-8FE3-3F2D5F1810D9}"/>
              </a:ext>
            </a:extLst>
          </p:cNvPr>
          <p:cNvSpPr/>
          <p:nvPr/>
        </p:nvSpPr>
        <p:spPr>
          <a:xfrm>
            <a:off x="408036" y="4294610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4;p42">
            <a:extLst>
              <a:ext uri="{FF2B5EF4-FFF2-40B4-BE49-F238E27FC236}">
                <a16:creationId xmlns:a16="http://schemas.microsoft.com/office/drawing/2014/main" id="{9CF25691-E411-F70E-F217-C718E3A8BE83}"/>
              </a:ext>
            </a:extLst>
          </p:cNvPr>
          <p:cNvSpPr/>
          <p:nvPr/>
        </p:nvSpPr>
        <p:spPr>
          <a:xfrm>
            <a:off x="4038679" y="4292526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4;p42">
            <a:extLst>
              <a:ext uri="{FF2B5EF4-FFF2-40B4-BE49-F238E27FC236}">
                <a16:creationId xmlns:a16="http://schemas.microsoft.com/office/drawing/2014/main" id="{AADB73AE-5E95-776D-2ABC-86013ED437B0}"/>
              </a:ext>
            </a:extLst>
          </p:cNvPr>
          <p:cNvSpPr/>
          <p:nvPr/>
        </p:nvSpPr>
        <p:spPr>
          <a:xfrm>
            <a:off x="4948250" y="4294610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CA0C1D68-65EC-BBB5-17B5-4364D140EDBA}"/>
              </a:ext>
            </a:extLst>
          </p:cNvPr>
          <p:cNvSpPr/>
          <p:nvPr/>
        </p:nvSpPr>
        <p:spPr>
          <a:xfrm>
            <a:off x="681228" y="457799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695;p42">
            <a:extLst>
              <a:ext uri="{FF2B5EF4-FFF2-40B4-BE49-F238E27FC236}">
                <a16:creationId xmlns:a16="http://schemas.microsoft.com/office/drawing/2014/main" id="{18C93CD3-4827-C718-73A7-7469081952BD}"/>
              </a:ext>
            </a:extLst>
          </p:cNvPr>
          <p:cNvSpPr/>
          <p:nvPr/>
        </p:nvSpPr>
        <p:spPr>
          <a:xfrm>
            <a:off x="4311871" y="457490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9" name="Google Shape;695;p42">
            <a:extLst>
              <a:ext uri="{FF2B5EF4-FFF2-40B4-BE49-F238E27FC236}">
                <a16:creationId xmlns:a16="http://schemas.microsoft.com/office/drawing/2014/main" id="{842044F0-1327-7DB4-9274-38CC8BC0ED6A}"/>
              </a:ext>
            </a:extLst>
          </p:cNvPr>
          <p:cNvSpPr/>
          <p:nvPr/>
        </p:nvSpPr>
        <p:spPr>
          <a:xfrm>
            <a:off x="5181222" y="457490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0286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9565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자주 묻는 질문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글 수정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B4E521C-40B5-6BCE-ABCF-E8C794ED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6" y="1973889"/>
            <a:ext cx="4463208" cy="38271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05981E2-4941-3BEA-85BE-0B9638F7577C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9" name="Google Shape;695;p42">
              <a:extLst>
                <a:ext uri="{FF2B5EF4-FFF2-40B4-BE49-F238E27FC236}">
                  <a16:creationId xmlns:a16="http://schemas.microsoft.com/office/drawing/2014/main" id="{AD63850B-7FA7-2964-B3F2-061429A27853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03;p49">
              <a:extLst>
                <a:ext uri="{FF2B5EF4-FFF2-40B4-BE49-F238E27FC236}">
                  <a16:creationId xmlns:a16="http://schemas.microsoft.com/office/drawing/2014/main" id="{4B2E7CFF-718C-6EE8-1F1D-F4C28BB77ED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910;p49">
              <a:extLst>
                <a:ext uri="{FF2B5EF4-FFF2-40B4-BE49-F238E27FC236}">
                  <a16:creationId xmlns:a16="http://schemas.microsoft.com/office/drawing/2014/main" id="{AA16C2E9-A00F-207E-3018-D4EC1847C12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A46B68-CF88-7A34-FCF2-F628063C14A6}"/>
              </a:ext>
            </a:extLst>
          </p:cNvPr>
          <p:cNvGrpSpPr/>
          <p:nvPr/>
        </p:nvGrpSpPr>
        <p:grpSpPr>
          <a:xfrm>
            <a:off x="7380379" y="2726206"/>
            <a:ext cx="5064449" cy="667369"/>
            <a:chOff x="7292703" y="860167"/>
            <a:chExt cx="5064449" cy="667369"/>
          </a:xfrm>
        </p:grpSpPr>
        <p:sp>
          <p:nvSpPr>
            <p:cNvPr id="21" name="Google Shape;695;p42">
              <a:extLst>
                <a:ext uri="{FF2B5EF4-FFF2-40B4-BE49-F238E27FC236}">
                  <a16:creationId xmlns:a16="http://schemas.microsoft.com/office/drawing/2014/main" id="{F9B1ADC9-8946-A841-091F-27B70F6D1126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03;p49">
              <a:extLst>
                <a:ext uri="{FF2B5EF4-FFF2-40B4-BE49-F238E27FC236}">
                  <a16:creationId xmlns:a16="http://schemas.microsoft.com/office/drawing/2014/main" id="{71B4DB43-FA88-7874-DA15-8802D1561ED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910;p49">
              <a:extLst>
                <a:ext uri="{FF2B5EF4-FFF2-40B4-BE49-F238E27FC236}">
                  <a16:creationId xmlns:a16="http://schemas.microsoft.com/office/drawing/2014/main" id="{9C16144D-CC93-11A2-58D3-1721032C4DF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0AF3AB-6F87-60CA-670B-990983D43005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3C0F1ABC-9EED-46FF-87E3-E419DC370FB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03;p49">
              <a:extLst>
                <a:ext uri="{FF2B5EF4-FFF2-40B4-BE49-F238E27FC236}">
                  <a16:creationId xmlns:a16="http://schemas.microsoft.com/office/drawing/2014/main" id="{44923945-A9AD-7F71-E9D4-C9611D934D8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수정완료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10;p49">
              <a:extLst>
                <a:ext uri="{FF2B5EF4-FFF2-40B4-BE49-F238E27FC236}">
                  <a16:creationId xmlns:a16="http://schemas.microsoft.com/office/drawing/2014/main" id="{1E521B58-079F-450B-ED61-9EBD9D25D51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게시글을 수정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4A2A71-DC2E-975C-7907-8B94AE0A0B96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FB9CD284-A127-9EE4-9E48-774C60859AE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353D4ADE-136B-B989-EB92-02C526965B70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55B0213A-E4DB-8D47-6A81-669F35CAEFEF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2" name="Google Shape;694;p42">
            <a:extLst>
              <a:ext uri="{FF2B5EF4-FFF2-40B4-BE49-F238E27FC236}">
                <a16:creationId xmlns:a16="http://schemas.microsoft.com/office/drawing/2014/main" id="{5FDB3C5E-DDD2-9DA8-A39F-4A7C62ACF141}"/>
              </a:ext>
            </a:extLst>
          </p:cNvPr>
          <p:cNvSpPr/>
          <p:nvPr/>
        </p:nvSpPr>
        <p:spPr>
          <a:xfrm>
            <a:off x="1586316" y="2114816"/>
            <a:ext cx="3450147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694;p42">
            <a:extLst>
              <a:ext uri="{FF2B5EF4-FFF2-40B4-BE49-F238E27FC236}">
                <a16:creationId xmlns:a16="http://schemas.microsoft.com/office/drawing/2014/main" id="{140A4190-DB89-B24D-8A69-A59439476427}"/>
              </a:ext>
            </a:extLst>
          </p:cNvPr>
          <p:cNvSpPr/>
          <p:nvPr/>
        </p:nvSpPr>
        <p:spPr>
          <a:xfrm>
            <a:off x="1586316" y="2411859"/>
            <a:ext cx="3450147" cy="272308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694;p42">
            <a:extLst>
              <a:ext uri="{FF2B5EF4-FFF2-40B4-BE49-F238E27FC236}">
                <a16:creationId xmlns:a16="http://schemas.microsoft.com/office/drawing/2014/main" id="{5603650F-9B82-E9EC-E32A-B3F0BF338AE6}"/>
              </a:ext>
            </a:extLst>
          </p:cNvPr>
          <p:cNvSpPr/>
          <p:nvPr/>
        </p:nvSpPr>
        <p:spPr>
          <a:xfrm>
            <a:off x="2133600" y="5440497"/>
            <a:ext cx="975188" cy="28203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694;p42">
            <a:extLst>
              <a:ext uri="{FF2B5EF4-FFF2-40B4-BE49-F238E27FC236}">
                <a16:creationId xmlns:a16="http://schemas.microsoft.com/office/drawing/2014/main" id="{FBEC7860-7851-9133-FE81-0403911AA2D0}"/>
              </a:ext>
            </a:extLst>
          </p:cNvPr>
          <p:cNvSpPr/>
          <p:nvPr/>
        </p:nvSpPr>
        <p:spPr>
          <a:xfrm>
            <a:off x="3180069" y="5466015"/>
            <a:ext cx="975189" cy="282033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6" name="Google Shape;695;p42">
            <a:extLst>
              <a:ext uri="{FF2B5EF4-FFF2-40B4-BE49-F238E27FC236}">
                <a16:creationId xmlns:a16="http://schemas.microsoft.com/office/drawing/2014/main" id="{714AD3D2-2255-E83F-A18B-D6E2E6A31AAB}"/>
              </a:ext>
            </a:extLst>
          </p:cNvPr>
          <p:cNvSpPr/>
          <p:nvPr/>
        </p:nvSpPr>
        <p:spPr>
          <a:xfrm>
            <a:off x="5146621" y="211481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695;p42">
            <a:extLst>
              <a:ext uri="{FF2B5EF4-FFF2-40B4-BE49-F238E27FC236}">
                <a16:creationId xmlns:a16="http://schemas.microsoft.com/office/drawing/2014/main" id="{3DD8EDD1-585A-27F7-59ED-6EB2B3CECAEF}"/>
              </a:ext>
            </a:extLst>
          </p:cNvPr>
          <p:cNvSpPr/>
          <p:nvPr/>
        </p:nvSpPr>
        <p:spPr>
          <a:xfrm>
            <a:off x="5146621" y="252848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695;p42">
            <a:extLst>
              <a:ext uri="{FF2B5EF4-FFF2-40B4-BE49-F238E27FC236}">
                <a16:creationId xmlns:a16="http://schemas.microsoft.com/office/drawing/2014/main" id="{35057BF2-7CA6-B117-1A0D-5C44815A0149}"/>
              </a:ext>
            </a:extLst>
          </p:cNvPr>
          <p:cNvSpPr/>
          <p:nvPr/>
        </p:nvSpPr>
        <p:spPr>
          <a:xfrm>
            <a:off x="2452007" y="578629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9" name="Google Shape;695;p42">
            <a:extLst>
              <a:ext uri="{FF2B5EF4-FFF2-40B4-BE49-F238E27FC236}">
                <a16:creationId xmlns:a16="http://schemas.microsoft.com/office/drawing/2014/main" id="{7E0A9B25-009E-3185-AA06-0AEF6DBA83F0}"/>
              </a:ext>
            </a:extLst>
          </p:cNvPr>
          <p:cNvSpPr/>
          <p:nvPr/>
        </p:nvSpPr>
        <p:spPr>
          <a:xfrm>
            <a:off x="3525604" y="580332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245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A3415AE-2F6B-4DA6-BA24-61311E6D8BDA}"/>
              </a:ext>
            </a:extLst>
          </p:cNvPr>
          <p:cNvSpPr/>
          <p:nvPr/>
        </p:nvSpPr>
        <p:spPr>
          <a:xfrm>
            <a:off x="0" y="-330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492927" y="19852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765429" y="2300417"/>
            <a:ext cx="248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공구 도서관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7320F-79A4-1CBF-56DA-C3678658D5CF}"/>
              </a:ext>
            </a:extLst>
          </p:cNvPr>
          <p:cNvSpPr txBox="1"/>
          <p:nvPr/>
        </p:nvSpPr>
        <p:spPr>
          <a:xfrm>
            <a:off x="534202" y="3603172"/>
            <a:ext cx="49902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공유 촉진을 위해 공구대여소</a:t>
            </a:r>
            <a:r>
              <a:rPr lang="en-US" altLang="ko-KR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장난감 도서관 등의 </a:t>
            </a:r>
            <a:endParaRPr lang="en-US" altLang="ko-KR" sz="1600" b="0" dirty="0">
              <a:effectLst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분야별 공유 자원 현황</a:t>
            </a:r>
            <a:r>
              <a:rPr lang="en-US" altLang="ko-KR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</a:t>
            </a:r>
            <a:r>
              <a:rPr lang="ko-KR" altLang="en-US" sz="16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공유 뉴스</a:t>
            </a:r>
            <a:r>
              <a:rPr lang="en-US" altLang="ko-KR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정책 및 홍보 자료 등을 제공하는 서울특별시 </a:t>
            </a:r>
            <a:endParaRPr lang="en-US" altLang="ko-KR" sz="1600" b="0" dirty="0">
              <a:effectLst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운영 인터넷 사이트입니다</a:t>
            </a:r>
            <a:r>
              <a:rPr lang="en-US" altLang="ko-KR" sz="1600" b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F128C-29F6-8DB8-A0B7-DEE9694F9051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33634-4DDC-875A-5A96-F099BDFCAFA0}"/>
              </a:ext>
            </a:extLst>
          </p:cNvPr>
          <p:cNvSpPr txBox="1"/>
          <p:nvPr/>
        </p:nvSpPr>
        <p:spPr>
          <a:xfrm>
            <a:off x="709637" y="80027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프로젝트 소개</a:t>
            </a:r>
          </a:p>
        </p:txBody>
      </p:sp>
      <p:pic>
        <p:nvPicPr>
          <p:cNvPr id="12" name="그림 11" descr="바닥, 가위, 쌍, 목재의이(가) 표시된 사진&#10;&#10;자동 생성된 설명">
            <a:extLst>
              <a:ext uri="{FF2B5EF4-FFF2-40B4-BE49-F238E27FC236}">
                <a16:creationId xmlns:a16="http://schemas.microsoft.com/office/drawing/2014/main" id="{30BDFCD4-5AE0-B30F-BA56-2828FC3D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1343"/>
            <a:ext cx="5431971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31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9017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자유게시판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A9B15F-FE03-344A-3A29-736D67D51F25}"/>
              </a:ext>
            </a:extLst>
          </p:cNvPr>
          <p:cNvGrpSpPr/>
          <p:nvPr/>
        </p:nvGrpSpPr>
        <p:grpSpPr>
          <a:xfrm>
            <a:off x="6975062" y="4033177"/>
            <a:ext cx="5064449" cy="667369"/>
            <a:chOff x="7292703" y="860167"/>
            <a:chExt cx="5064449" cy="667369"/>
          </a:xfrm>
        </p:grpSpPr>
        <p:sp>
          <p:nvSpPr>
            <p:cNvPr id="42" name="Google Shape;695;p42">
              <a:extLst>
                <a:ext uri="{FF2B5EF4-FFF2-40B4-BE49-F238E27FC236}">
                  <a16:creationId xmlns:a16="http://schemas.microsoft.com/office/drawing/2014/main" id="{5DADF7FA-AAAB-6F94-943E-966E81DE67C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03;p49">
              <a:extLst>
                <a:ext uri="{FF2B5EF4-FFF2-40B4-BE49-F238E27FC236}">
                  <a16:creationId xmlns:a16="http://schemas.microsoft.com/office/drawing/2014/main" id="{6E30E9FE-335A-D28A-6C9B-9F87E851706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링크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10;p49">
              <a:extLst>
                <a:ext uri="{FF2B5EF4-FFF2-40B4-BE49-F238E27FC236}">
                  <a16:creationId xmlns:a16="http://schemas.microsoft.com/office/drawing/2014/main" id="{A5C6694A-8DF4-5843-04A9-AC8FF35EB3E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클릭 시 글 상세보기 화면으로 이동 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F951A4-6CB1-2055-9975-CE8E4B3ACFBB}"/>
              </a:ext>
            </a:extLst>
          </p:cNvPr>
          <p:cNvGrpSpPr/>
          <p:nvPr/>
        </p:nvGrpSpPr>
        <p:grpSpPr>
          <a:xfrm>
            <a:off x="6966696" y="2092590"/>
            <a:ext cx="5064449" cy="667369"/>
            <a:chOff x="7292703" y="860167"/>
            <a:chExt cx="5064449" cy="667369"/>
          </a:xfrm>
        </p:grpSpPr>
        <p:sp>
          <p:nvSpPr>
            <p:cNvPr id="46" name="Google Shape;695;p42">
              <a:extLst>
                <a:ext uri="{FF2B5EF4-FFF2-40B4-BE49-F238E27FC236}">
                  <a16:creationId xmlns:a16="http://schemas.microsoft.com/office/drawing/2014/main" id="{5C344223-BB17-A516-1D9B-0CEA39F4FDC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7" name="Google Shape;903;p49">
              <a:extLst>
                <a:ext uri="{FF2B5EF4-FFF2-40B4-BE49-F238E27FC236}">
                  <a16:creationId xmlns:a16="http://schemas.microsoft.com/office/drawing/2014/main" id="{AE85D0C3-BA99-F505-0D34-3A794308B37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910;p49">
              <a:extLst>
                <a:ext uri="{FF2B5EF4-FFF2-40B4-BE49-F238E27FC236}">
                  <a16:creationId xmlns:a16="http://schemas.microsoft.com/office/drawing/2014/main" id="{2EB7431A-7C91-FD63-4EA7-8B7FA53EA533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CF890A-3797-BB8C-E84E-A67505E59E27}"/>
              </a:ext>
            </a:extLst>
          </p:cNvPr>
          <p:cNvGrpSpPr/>
          <p:nvPr/>
        </p:nvGrpSpPr>
        <p:grpSpPr>
          <a:xfrm>
            <a:off x="6966696" y="2731472"/>
            <a:ext cx="5064449" cy="667369"/>
            <a:chOff x="7292703" y="860167"/>
            <a:chExt cx="5064449" cy="667369"/>
          </a:xfrm>
        </p:grpSpPr>
        <p:sp>
          <p:nvSpPr>
            <p:cNvPr id="50" name="Google Shape;695;p42">
              <a:extLst>
                <a:ext uri="{FF2B5EF4-FFF2-40B4-BE49-F238E27FC236}">
                  <a16:creationId xmlns:a16="http://schemas.microsoft.com/office/drawing/2014/main" id="{AE301009-04DC-8A56-D428-206EF6D941E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903;p49">
              <a:extLst>
                <a:ext uri="{FF2B5EF4-FFF2-40B4-BE49-F238E27FC236}">
                  <a16:creationId xmlns:a16="http://schemas.microsoft.com/office/drawing/2014/main" id="{84FE2D07-604F-9210-BDC9-E5B2D53763E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검색 및 검색 옵션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910;p49">
              <a:extLst>
                <a:ext uri="{FF2B5EF4-FFF2-40B4-BE49-F238E27FC236}">
                  <a16:creationId xmlns:a16="http://schemas.microsoft.com/office/drawing/2014/main" id="{B8016CD2-0A71-D566-99AD-5EB44B8C792F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작성자 선택해서 검색 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C1ECA73-D39D-AE64-4A6F-01ED52C85CCA}"/>
              </a:ext>
            </a:extLst>
          </p:cNvPr>
          <p:cNvGrpSpPr/>
          <p:nvPr/>
        </p:nvGrpSpPr>
        <p:grpSpPr>
          <a:xfrm>
            <a:off x="6975062" y="3387592"/>
            <a:ext cx="5064449" cy="667369"/>
            <a:chOff x="7292703" y="860167"/>
            <a:chExt cx="5064449" cy="667369"/>
          </a:xfrm>
        </p:grpSpPr>
        <p:sp>
          <p:nvSpPr>
            <p:cNvPr id="54" name="Google Shape;695;p42">
              <a:extLst>
                <a:ext uri="{FF2B5EF4-FFF2-40B4-BE49-F238E27FC236}">
                  <a16:creationId xmlns:a16="http://schemas.microsoft.com/office/drawing/2014/main" id="{74B9C36C-D97D-4C00-57E8-0609D2816E9E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903;p49">
              <a:extLst>
                <a:ext uri="{FF2B5EF4-FFF2-40B4-BE49-F238E27FC236}">
                  <a16:creationId xmlns:a16="http://schemas.microsoft.com/office/drawing/2014/main" id="{C82788BB-51C7-9A12-F1ED-57201134B90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910;p49">
              <a:extLst>
                <a:ext uri="{FF2B5EF4-FFF2-40B4-BE49-F238E27FC236}">
                  <a16:creationId xmlns:a16="http://schemas.microsoft.com/office/drawing/2014/main" id="{54B63F44-C817-F62B-6C4D-AA98F3B2568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 기준으로 정렬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DD2707C-79D4-A99D-BC87-6AEA9FF4C411}"/>
              </a:ext>
            </a:extLst>
          </p:cNvPr>
          <p:cNvGrpSpPr/>
          <p:nvPr/>
        </p:nvGrpSpPr>
        <p:grpSpPr>
          <a:xfrm>
            <a:off x="6966696" y="1439545"/>
            <a:ext cx="5064449" cy="667369"/>
            <a:chOff x="7292703" y="860167"/>
            <a:chExt cx="5064449" cy="667369"/>
          </a:xfrm>
        </p:grpSpPr>
        <p:sp>
          <p:nvSpPr>
            <p:cNvPr id="58" name="Google Shape;695;p42">
              <a:extLst>
                <a:ext uri="{FF2B5EF4-FFF2-40B4-BE49-F238E27FC236}">
                  <a16:creationId xmlns:a16="http://schemas.microsoft.com/office/drawing/2014/main" id="{F1399249-0AA9-A9EA-1D1A-F8C1E0D29E47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9" name="Google Shape;903;p49">
              <a:extLst>
                <a:ext uri="{FF2B5EF4-FFF2-40B4-BE49-F238E27FC236}">
                  <a16:creationId xmlns:a16="http://schemas.microsoft.com/office/drawing/2014/main" id="{1F6BBFD2-10E7-AF56-CF36-B616ED504156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910;p49">
              <a:extLst>
                <a:ext uri="{FF2B5EF4-FFF2-40B4-BE49-F238E27FC236}">
                  <a16:creationId xmlns:a16="http://schemas.microsoft.com/office/drawing/2014/main" id="{69A4DA29-A32F-2DA0-973B-94AB0C5D06D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5DFB2A7-666A-377A-4B0C-AA5DFA9B6421}"/>
              </a:ext>
            </a:extLst>
          </p:cNvPr>
          <p:cNvGrpSpPr/>
          <p:nvPr/>
        </p:nvGrpSpPr>
        <p:grpSpPr>
          <a:xfrm>
            <a:off x="6975062" y="4709584"/>
            <a:ext cx="5064449" cy="667369"/>
            <a:chOff x="7292703" y="860167"/>
            <a:chExt cx="5064449" cy="667369"/>
          </a:xfrm>
        </p:grpSpPr>
        <p:sp>
          <p:nvSpPr>
            <p:cNvPr id="62" name="Google Shape;695;p42">
              <a:extLst>
                <a:ext uri="{FF2B5EF4-FFF2-40B4-BE49-F238E27FC236}">
                  <a16:creationId xmlns:a16="http://schemas.microsoft.com/office/drawing/2014/main" id="{6FDD1B71-97FC-FAB8-68FC-A5D09458FC3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3" name="Google Shape;903;p49">
              <a:extLst>
                <a:ext uri="{FF2B5EF4-FFF2-40B4-BE49-F238E27FC236}">
                  <a16:creationId xmlns:a16="http://schemas.microsoft.com/office/drawing/2014/main" id="{B319A224-9D06-DEAE-A607-0FB531837A4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4" name="Google Shape;910;p49">
              <a:extLst>
                <a:ext uri="{FF2B5EF4-FFF2-40B4-BE49-F238E27FC236}">
                  <a16:creationId xmlns:a16="http://schemas.microsoft.com/office/drawing/2014/main" id="{236B8D9E-7AEC-563B-3FE7-6369FA702FF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EA4097A-DF2C-FD60-1FDE-588BA28C9EEE}"/>
              </a:ext>
            </a:extLst>
          </p:cNvPr>
          <p:cNvGrpSpPr/>
          <p:nvPr/>
        </p:nvGrpSpPr>
        <p:grpSpPr>
          <a:xfrm>
            <a:off x="6975062" y="5420834"/>
            <a:ext cx="5064449" cy="667328"/>
            <a:chOff x="7292703" y="860167"/>
            <a:chExt cx="5064449" cy="667328"/>
          </a:xfrm>
        </p:grpSpPr>
        <p:sp>
          <p:nvSpPr>
            <p:cNvPr id="66" name="Google Shape;695;p42">
              <a:extLst>
                <a:ext uri="{FF2B5EF4-FFF2-40B4-BE49-F238E27FC236}">
                  <a16:creationId xmlns:a16="http://schemas.microsoft.com/office/drawing/2014/main" id="{7AE3A7A0-E13C-87FC-2792-DCE5C49184D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7" name="Google Shape;903;p49">
              <a:extLst>
                <a:ext uri="{FF2B5EF4-FFF2-40B4-BE49-F238E27FC236}">
                  <a16:creationId xmlns:a16="http://schemas.microsoft.com/office/drawing/2014/main" id="{80D8BB8F-0516-0392-3EA9-00327365346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글쓰기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8" name="Google Shape;910;p49">
              <a:extLst>
                <a:ext uri="{FF2B5EF4-FFF2-40B4-BE49-F238E27FC236}">
                  <a16:creationId xmlns:a16="http://schemas.microsoft.com/office/drawing/2014/main" id="{0AC22292-4627-42F2-973C-F3632B3F0A2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자유게시판 글쓰기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CC90F07-1564-513B-60CC-FF63771E8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0" y="1773761"/>
            <a:ext cx="5704440" cy="329541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532AAD7-1197-C919-B9CE-7AD4568B73BB}"/>
              </a:ext>
            </a:extLst>
          </p:cNvPr>
          <p:cNvGrpSpPr/>
          <p:nvPr/>
        </p:nvGrpSpPr>
        <p:grpSpPr>
          <a:xfrm>
            <a:off x="383875" y="1483862"/>
            <a:ext cx="5407324" cy="3848355"/>
            <a:chOff x="383875" y="1483862"/>
            <a:chExt cx="5407324" cy="3848355"/>
          </a:xfrm>
        </p:grpSpPr>
        <p:sp>
          <p:nvSpPr>
            <p:cNvPr id="16" name="Google Shape;694;p42">
              <a:extLst>
                <a:ext uri="{FF2B5EF4-FFF2-40B4-BE49-F238E27FC236}">
                  <a16:creationId xmlns:a16="http://schemas.microsoft.com/office/drawing/2014/main" id="{C2F5D706-EBB1-75D8-B19D-D39AE1E0E78B}"/>
                </a:ext>
              </a:extLst>
            </p:cNvPr>
            <p:cNvSpPr/>
            <p:nvPr/>
          </p:nvSpPr>
          <p:spPr>
            <a:xfrm>
              <a:off x="1097727" y="1900581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7" name="Google Shape;694;p42">
              <a:extLst>
                <a:ext uri="{FF2B5EF4-FFF2-40B4-BE49-F238E27FC236}">
                  <a16:creationId xmlns:a16="http://schemas.microsoft.com/office/drawing/2014/main" id="{2EC2C42F-816E-95C2-62AC-E432C4BC67F1}"/>
                </a:ext>
              </a:extLst>
            </p:cNvPr>
            <p:cNvSpPr/>
            <p:nvPr/>
          </p:nvSpPr>
          <p:spPr>
            <a:xfrm>
              <a:off x="4525121" y="1900581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694;p42">
              <a:extLst>
                <a:ext uri="{FF2B5EF4-FFF2-40B4-BE49-F238E27FC236}">
                  <a16:creationId xmlns:a16="http://schemas.microsoft.com/office/drawing/2014/main" id="{DD2B7917-B963-4069-50F4-8C812E52AED5}"/>
                </a:ext>
              </a:extLst>
            </p:cNvPr>
            <p:cNvSpPr/>
            <p:nvPr/>
          </p:nvSpPr>
          <p:spPr>
            <a:xfrm>
              <a:off x="1837114" y="2351581"/>
              <a:ext cx="2924740" cy="110580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694;p42">
              <a:extLst>
                <a:ext uri="{FF2B5EF4-FFF2-40B4-BE49-F238E27FC236}">
                  <a16:creationId xmlns:a16="http://schemas.microsoft.com/office/drawing/2014/main" id="{6B3F2A4E-278F-626F-F5F3-46E5CFBA318D}"/>
                </a:ext>
              </a:extLst>
            </p:cNvPr>
            <p:cNvSpPr/>
            <p:nvPr/>
          </p:nvSpPr>
          <p:spPr>
            <a:xfrm>
              <a:off x="4825906" y="4835830"/>
              <a:ext cx="646208" cy="155270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694;p42">
              <a:extLst>
                <a:ext uri="{FF2B5EF4-FFF2-40B4-BE49-F238E27FC236}">
                  <a16:creationId xmlns:a16="http://schemas.microsoft.com/office/drawing/2014/main" id="{A40EDF40-63F2-E4B1-C0D6-9C788F252D69}"/>
                </a:ext>
              </a:extLst>
            </p:cNvPr>
            <p:cNvSpPr/>
            <p:nvPr/>
          </p:nvSpPr>
          <p:spPr>
            <a:xfrm>
              <a:off x="4915448" y="2477150"/>
              <a:ext cx="875751" cy="105035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694;p42">
              <a:extLst>
                <a:ext uri="{FF2B5EF4-FFF2-40B4-BE49-F238E27FC236}">
                  <a16:creationId xmlns:a16="http://schemas.microsoft.com/office/drawing/2014/main" id="{591F4C01-AC1E-3711-E3CD-C1C62418579F}"/>
                </a:ext>
              </a:extLst>
            </p:cNvPr>
            <p:cNvSpPr/>
            <p:nvPr/>
          </p:nvSpPr>
          <p:spPr>
            <a:xfrm>
              <a:off x="383875" y="2593936"/>
              <a:ext cx="5407324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4;p42">
              <a:extLst>
                <a:ext uri="{FF2B5EF4-FFF2-40B4-BE49-F238E27FC236}">
                  <a16:creationId xmlns:a16="http://schemas.microsoft.com/office/drawing/2014/main" id="{F1F888DA-E80B-3529-2D4D-38284E04F328}"/>
                </a:ext>
              </a:extLst>
            </p:cNvPr>
            <p:cNvSpPr/>
            <p:nvPr/>
          </p:nvSpPr>
          <p:spPr>
            <a:xfrm>
              <a:off x="2603366" y="4835830"/>
              <a:ext cx="958983" cy="116787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5;p42">
              <a:extLst>
                <a:ext uri="{FF2B5EF4-FFF2-40B4-BE49-F238E27FC236}">
                  <a16:creationId xmlns:a16="http://schemas.microsoft.com/office/drawing/2014/main" id="{5FD77BF1-4D12-271F-7CEC-15428E4D8E2C}"/>
                </a:ext>
              </a:extLst>
            </p:cNvPr>
            <p:cNvSpPr/>
            <p:nvPr/>
          </p:nvSpPr>
          <p:spPr>
            <a:xfrm>
              <a:off x="1358087" y="1501833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5;p42">
              <a:extLst>
                <a:ext uri="{FF2B5EF4-FFF2-40B4-BE49-F238E27FC236}">
                  <a16:creationId xmlns:a16="http://schemas.microsoft.com/office/drawing/2014/main" id="{0DCA670D-E7E4-2597-E9A2-C6B1EBBCCE6E}"/>
                </a:ext>
              </a:extLst>
            </p:cNvPr>
            <p:cNvSpPr/>
            <p:nvPr/>
          </p:nvSpPr>
          <p:spPr>
            <a:xfrm>
              <a:off x="4761854" y="148386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436341B7-042D-8F7A-B70D-56E85437B0CF}"/>
                </a:ext>
              </a:extLst>
            </p:cNvPr>
            <p:cNvSpPr/>
            <p:nvPr/>
          </p:nvSpPr>
          <p:spPr>
            <a:xfrm>
              <a:off x="1564827" y="215396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695;p42">
              <a:extLst>
                <a:ext uri="{FF2B5EF4-FFF2-40B4-BE49-F238E27FC236}">
                  <a16:creationId xmlns:a16="http://schemas.microsoft.com/office/drawing/2014/main" id="{DC691A40-C949-14BE-9956-50CC8450B2EB}"/>
                </a:ext>
              </a:extLst>
            </p:cNvPr>
            <p:cNvSpPr/>
            <p:nvPr/>
          </p:nvSpPr>
          <p:spPr>
            <a:xfrm>
              <a:off x="1755154" y="2582185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9AEF2B83-4F04-56C2-142E-ACE084B57D62}"/>
                </a:ext>
              </a:extLst>
            </p:cNvPr>
            <p:cNvSpPr/>
            <p:nvPr/>
          </p:nvSpPr>
          <p:spPr>
            <a:xfrm>
              <a:off x="5199437" y="2174800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695;p42">
              <a:extLst>
                <a:ext uri="{FF2B5EF4-FFF2-40B4-BE49-F238E27FC236}">
                  <a16:creationId xmlns:a16="http://schemas.microsoft.com/office/drawing/2014/main" id="{17E435FB-9DAC-11FB-0F67-816D7467B504}"/>
                </a:ext>
              </a:extLst>
            </p:cNvPr>
            <p:cNvSpPr/>
            <p:nvPr/>
          </p:nvSpPr>
          <p:spPr>
            <a:xfrm>
              <a:off x="2861944" y="500039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695;p42">
              <a:extLst>
                <a:ext uri="{FF2B5EF4-FFF2-40B4-BE49-F238E27FC236}">
                  <a16:creationId xmlns:a16="http://schemas.microsoft.com/office/drawing/2014/main" id="{F5D80327-820D-804E-3721-2DAA3ECE94D3}"/>
                </a:ext>
              </a:extLst>
            </p:cNvPr>
            <p:cNvSpPr/>
            <p:nvPr/>
          </p:nvSpPr>
          <p:spPr>
            <a:xfrm>
              <a:off x="4995415" y="502088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76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27525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자유게시판 글쓰기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03790-2313-FB3D-4FFE-FC61D0E2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2" y="1254190"/>
            <a:ext cx="5325979" cy="4833972"/>
          </a:xfrm>
          <a:prstGeom prst="rect">
            <a:avLst/>
          </a:prstGeom>
        </p:spPr>
      </p:pic>
      <p:sp>
        <p:nvSpPr>
          <p:cNvPr id="15" name="Google Shape;694;p42">
            <a:extLst>
              <a:ext uri="{FF2B5EF4-FFF2-40B4-BE49-F238E27FC236}">
                <a16:creationId xmlns:a16="http://schemas.microsoft.com/office/drawing/2014/main" id="{F9F7AFA1-0B43-5A6C-3E66-067772226FE6}"/>
              </a:ext>
            </a:extLst>
          </p:cNvPr>
          <p:cNvSpPr/>
          <p:nvPr/>
        </p:nvSpPr>
        <p:spPr>
          <a:xfrm>
            <a:off x="1737357" y="1958018"/>
            <a:ext cx="3272793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FED80FA5-3CE1-0BAE-5EFA-D0245FF04C3C}"/>
              </a:ext>
            </a:extLst>
          </p:cNvPr>
          <p:cNvSpPr/>
          <p:nvPr/>
        </p:nvSpPr>
        <p:spPr>
          <a:xfrm>
            <a:off x="1737357" y="2246023"/>
            <a:ext cx="3272793" cy="292452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694;p42">
            <a:extLst>
              <a:ext uri="{FF2B5EF4-FFF2-40B4-BE49-F238E27FC236}">
                <a16:creationId xmlns:a16="http://schemas.microsoft.com/office/drawing/2014/main" id="{6A3CF521-51E3-B10C-27BD-D5B380B58872}"/>
              </a:ext>
            </a:extLst>
          </p:cNvPr>
          <p:cNvSpPr/>
          <p:nvPr/>
        </p:nvSpPr>
        <p:spPr>
          <a:xfrm>
            <a:off x="2062636" y="5439104"/>
            <a:ext cx="1048864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4;p42">
            <a:extLst>
              <a:ext uri="{FF2B5EF4-FFF2-40B4-BE49-F238E27FC236}">
                <a16:creationId xmlns:a16="http://schemas.microsoft.com/office/drawing/2014/main" id="{3DAEDCE2-7255-05E5-2FDA-D3EA6EB93EE0}"/>
              </a:ext>
            </a:extLst>
          </p:cNvPr>
          <p:cNvSpPr/>
          <p:nvPr/>
        </p:nvSpPr>
        <p:spPr>
          <a:xfrm>
            <a:off x="3225800" y="5439104"/>
            <a:ext cx="1095723" cy="2832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5;p42">
            <a:extLst>
              <a:ext uri="{FF2B5EF4-FFF2-40B4-BE49-F238E27FC236}">
                <a16:creationId xmlns:a16="http://schemas.microsoft.com/office/drawing/2014/main" id="{58C13D1C-96F9-CA54-3C71-8BAB04C937B0}"/>
              </a:ext>
            </a:extLst>
          </p:cNvPr>
          <p:cNvSpPr/>
          <p:nvPr/>
        </p:nvSpPr>
        <p:spPr>
          <a:xfrm>
            <a:off x="5097495" y="193407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5;p42">
            <a:extLst>
              <a:ext uri="{FF2B5EF4-FFF2-40B4-BE49-F238E27FC236}">
                <a16:creationId xmlns:a16="http://schemas.microsoft.com/office/drawing/2014/main" id="{AB05FAA3-5EFF-5A95-3C13-148A0B3DA114}"/>
              </a:ext>
            </a:extLst>
          </p:cNvPr>
          <p:cNvSpPr/>
          <p:nvPr/>
        </p:nvSpPr>
        <p:spPr>
          <a:xfrm>
            <a:off x="5097495" y="235042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17DCA36B-AC52-7835-2B90-9FBF49230432}"/>
              </a:ext>
            </a:extLst>
          </p:cNvPr>
          <p:cNvSpPr/>
          <p:nvPr/>
        </p:nvSpPr>
        <p:spPr>
          <a:xfrm>
            <a:off x="2433473" y="5804071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C745C6D0-8D95-766C-1EC2-9E56374FC160}"/>
              </a:ext>
            </a:extLst>
          </p:cNvPr>
          <p:cNvSpPr/>
          <p:nvPr/>
        </p:nvSpPr>
        <p:spPr>
          <a:xfrm>
            <a:off x="3620066" y="582568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6077E5-B827-B91C-D60A-A286B366E8C0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28" name="Google Shape;695;p42">
              <a:extLst>
                <a:ext uri="{FF2B5EF4-FFF2-40B4-BE49-F238E27FC236}">
                  <a16:creationId xmlns:a16="http://schemas.microsoft.com/office/drawing/2014/main" id="{17739E12-A662-3568-29C2-47CAE5EC268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903;p49">
              <a:extLst>
                <a:ext uri="{FF2B5EF4-FFF2-40B4-BE49-F238E27FC236}">
                  <a16:creationId xmlns:a16="http://schemas.microsoft.com/office/drawing/2014/main" id="{3BE96299-8838-982C-15D7-BF71AB2FE04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10;p49">
              <a:extLst>
                <a:ext uri="{FF2B5EF4-FFF2-40B4-BE49-F238E27FC236}">
                  <a16:creationId xmlns:a16="http://schemas.microsoft.com/office/drawing/2014/main" id="{ABBB764B-4B62-9606-4086-A0BA6A8348A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글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550D3E-74E7-A706-CC77-6D60AA18276E}"/>
              </a:ext>
            </a:extLst>
          </p:cNvPr>
          <p:cNvGrpSpPr/>
          <p:nvPr/>
        </p:nvGrpSpPr>
        <p:grpSpPr>
          <a:xfrm>
            <a:off x="7380379" y="2726206"/>
            <a:ext cx="5064449" cy="667328"/>
            <a:chOff x="7292703" y="860167"/>
            <a:chExt cx="5064449" cy="667328"/>
          </a:xfrm>
        </p:grpSpPr>
        <p:sp>
          <p:nvSpPr>
            <p:cNvPr id="32" name="Google Shape;695;p42">
              <a:extLst>
                <a:ext uri="{FF2B5EF4-FFF2-40B4-BE49-F238E27FC236}">
                  <a16:creationId xmlns:a16="http://schemas.microsoft.com/office/drawing/2014/main" id="{10F9636E-5F16-97B6-C310-8B0F34A5625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03;p49">
              <a:extLst>
                <a:ext uri="{FF2B5EF4-FFF2-40B4-BE49-F238E27FC236}">
                  <a16:creationId xmlns:a16="http://schemas.microsoft.com/office/drawing/2014/main" id="{82CA7614-4C00-76CC-BDE4-B934773F7ED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10;p49">
              <a:extLst>
                <a:ext uri="{FF2B5EF4-FFF2-40B4-BE49-F238E27FC236}">
                  <a16:creationId xmlns:a16="http://schemas.microsoft.com/office/drawing/2014/main" id="{3E4E6249-337A-DE2B-58F5-53C89DFDD94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자유게시판 글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4AC55C-ED82-A13F-8C8B-D50573732F5A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36" name="Google Shape;695;p42">
              <a:extLst>
                <a:ext uri="{FF2B5EF4-FFF2-40B4-BE49-F238E27FC236}">
                  <a16:creationId xmlns:a16="http://schemas.microsoft.com/office/drawing/2014/main" id="{EFBF8750-22D0-5FB7-1F12-D8A6394D01E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03;p49">
              <a:extLst>
                <a:ext uri="{FF2B5EF4-FFF2-40B4-BE49-F238E27FC236}">
                  <a16:creationId xmlns:a16="http://schemas.microsoft.com/office/drawing/2014/main" id="{EEC93C6A-1596-65D2-F3B2-996BE552583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10;p49">
              <a:extLst>
                <a:ext uri="{FF2B5EF4-FFF2-40B4-BE49-F238E27FC236}">
                  <a16:creationId xmlns:a16="http://schemas.microsoft.com/office/drawing/2014/main" id="{4676CFE3-DF9E-F3F2-168F-A0B21456E96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 등록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E81FDB5-45F6-02C1-71D3-5047FF3144BB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40" name="Google Shape;695;p42">
              <a:extLst>
                <a:ext uri="{FF2B5EF4-FFF2-40B4-BE49-F238E27FC236}">
                  <a16:creationId xmlns:a16="http://schemas.microsoft.com/office/drawing/2014/main" id="{0328F9A0-BD15-EE88-25E2-7A06EFB77D6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03;p49">
              <a:extLst>
                <a:ext uri="{FF2B5EF4-FFF2-40B4-BE49-F238E27FC236}">
                  <a16:creationId xmlns:a16="http://schemas.microsoft.com/office/drawing/2014/main" id="{103DDC50-D8C8-8DA9-3564-CC5578EA1BC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목록보기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10;p49">
              <a:extLst>
                <a:ext uri="{FF2B5EF4-FFF2-40B4-BE49-F238E27FC236}">
                  <a16:creationId xmlns:a16="http://schemas.microsoft.com/office/drawing/2014/main" id="{04A5947E-EBF3-C112-D874-8C9914D4D6B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986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41248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자유게시판 글 상세보기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9B40F66-BB9E-A58B-8C9A-9F08D362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3" y="2310207"/>
            <a:ext cx="5820866" cy="2229453"/>
          </a:xfrm>
          <a:prstGeom prst="rect">
            <a:avLst/>
          </a:prstGeom>
        </p:spPr>
      </p:pic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102DA82D-4EE7-F420-D835-48DC6533BDE1}"/>
              </a:ext>
            </a:extLst>
          </p:cNvPr>
          <p:cNvSpPr/>
          <p:nvPr/>
        </p:nvSpPr>
        <p:spPr>
          <a:xfrm>
            <a:off x="352926" y="4207204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694;p42">
            <a:extLst>
              <a:ext uri="{FF2B5EF4-FFF2-40B4-BE49-F238E27FC236}">
                <a16:creationId xmlns:a16="http://schemas.microsoft.com/office/drawing/2014/main" id="{C3717CF9-8306-18F2-2918-98FA00909AFE}"/>
              </a:ext>
            </a:extLst>
          </p:cNvPr>
          <p:cNvSpPr/>
          <p:nvPr/>
        </p:nvSpPr>
        <p:spPr>
          <a:xfrm>
            <a:off x="1270603" y="4207204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4;p42">
            <a:extLst>
              <a:ext uri="{FF2B5EF4-FFF2-40B4-BE49-F238E27FC236}">
                <a16:creationId xmlns:a16="http://schemas.microsoft.com/office/drawing/2014/main" id="{225C858E-529E-FB59-F32E-DF66A44912C8}"/>
              </a:ext>
            </a:extLst>
          </p:cNvPr>
          <p:cNvSpPr/>
          <p:nvPr/>
        </p:nvSpPr>
        <p:spPr>
          <a:xfrm>
            <a:off x="4131176" y="4208212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4;p42">
            <a:extLst>
              <a:ext uri="{FF2B5EF4-FFF2-40B4-BE49-F238E27FC236}">
                <a16:creationId xmlns:a16="http://schemas.microsoft.com/office/drawing/2014/main" id="{A618B82C-E8B8-816F-DAD9-C0E76E9E2044}"/>
              </a:ext>
            </a:extLst>
          </p:cNvPr>
          <p:cNvSpPr/>
          <p:nvPr/>
        </p:nvSpPr>
        <p:spPr>
          <a:xfrm>
            <a:off x="5089073" y="4207204"/>
            <a:ext cx="853574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5;p42">
            <a:extLst>
              <a:ext uri="{FF2B5EF4-FFF2-40B4-BE49-F238E27FC236}">
                <a16:creationId xmlns:a16="http://schemas.microsoft.com/office/drawing/2014/main" id="{E708F51A-FB34-8105-AC03-D3E400AC09C4}"/>
              </a:ext>
            </a:extLst>
          </p:cNvPr>
          <p:cNvSpPr/>
          <p:nvPr/>
        </p:nvSpPr>
        <p:spPr>
          <a:xfrm>
            <a:off x="626118" y="449059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E8EC451E-7C3B-EAC2-4007-98A15A0B215A}"/>
              </a:ext>
            </a:extLst>
          </p:cNvPr>
          <p:cNvSpPr/>
          <p:nvPr/>
        </p:nvSpPr>
        <p:spPr>
          <a:xfrm>
            <a:off x="1543795" y="449059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C351645E-FC81-D119-FADB-C8B955396AD3}"/>
              </a:ext>
            </a:extLst>
          </p:cNvPr>
          <p:cNvSpPr/>
          <p:nvPr/>
        </p:nvSpPr>
        <p:spPr>
          <a:xfrm>
            <a:off x="4404368" y="4490590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6B0E6DCC-9478-D58C-6966-F33F468A4FDD}"/>
              </a:ext>
            </a:extLst>
          </p:cNvPr>
          <p:cNvSpPr/>
          <p:nvPr/>
        </p:nvSpPr>
        <p:spPr>
          <a:xfrm>
            <a:off x="5322045" y="448749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B27027-FD86-8EAC-2300-BBE184991812}"/>
              </a:ext>
            </a:extLst>
          </p:cNvPr>
          <p:cNvGrpSpPr/>
          <p:nvPr/>
        </p:nvGrpSpPr>
        <p:grpSpPr>
          <a:xfrm>
            <a:off x="6840507" y="1699544"/>
            <a:ext cx="5064449" cy="667369"/>
            <a:chOff x="7292703" y="860167"/>
            <a:chExt cx="5064449" cy="667369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308BBD4D-9E98-A032-BEC3-6CD14F9C3F6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B7A81FB8-3509-7EC2-FBC9-944F326F689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1F450801-35A6-1CC2-E5F5-5A59ACC31B0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목록으로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0FFFAE-9B6C-6CB9-66E9-719E40BD8E06}"/>
              </a:ext>
            </a:extLst>
          </p:cNvPr>
          <p:cNvGrpSpPr/>
          <p:nvPr/>
        </p:nvGrpSpPr>
        <p:grpSpPr>
          <a:xfrm>
            <a:off x="6840507" y="2732427"/>
            <a:ext cx="5064449" cy="667369"/>
            <a:chOff x="7292703" y="860167"/>
            <a:chExt cx="5064449" cy="667369"/>
          </a:xfrm>
        </p:grpSpPr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F3CE0B73-FDD0-CEA3-684F-F164AE8D929F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03;p49">
              <a:extLst>
                <a:ext uri="{FF2B5EF4-FFF2-40B4-BE49-F238E27FC236}">
                  <a16:creationId xmlns:a16="http://schemas.microsoft.com/office/drawing/2014/main" id="{96884847-C860-24C3-8628-7A2069634F2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신고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10;p49">
              <a:extLst>
                <a:ext uri="{FF2B5EF4-FFF2-40B4-BE49-F238E27FC236}">
                  <a16:creationId xmlns:a16="http://schemas.microsoft.com/office/drawing/2014/main" id="{7743CA69-BE86-D424-264B-FE9D4117F37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신고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DF1CDA-ED28-9418-0DCC-F1699CB7B717}"/>
              </a:ext>
            </a:extLst>
          </p:cNvPr>
          <p:cNvGrpSpPr/>
          <p:nvPr/>
        </p:nvGrpSpPr>
        <p:grpSpPr>
          <a:xfrm>
            <a:off x="6840507" y="3754607"/>
            <a:ext cx="5064449" cy="882772"/>
            <a:chOff x="7292703" y="860167"/>
            <a:chExt cx="5064449" cy="882772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541ACB24-6F90-5530-7E9E-AD486267B09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6CF9B3E5-7535-305D-62E4-1EF2217F8DA0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1A0F7409-C364-4E75-44DF-12173656332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수정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글 수정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646860-A634-AF73-F5E6-028732C5034E}"/>
              </a:ext>
            </a:extLst>
          </p:cNvPr>
          <p:cNvGrpSpPr/>
          <p:nvPr/>
        </p:nvGrpSpPr>
        <p:grpSpPr>
          <a:xfrm>
            <a:off x="6840507" y="4759337"/>
            <a:ext cx="5064449" cy="667328"/>
            <a:chOff x="7292703" y="860167"/>
            <a:chExt cx="5064449" cy="667328"/>
          </a:xfrm>
        </p:grpSpPr>
        <p:sp>
          <p:nvSpPr>
            <p:cNvPr id="49" name="Google Shape;695;p42">
              <a:extLst>
                <a:ext uri="{FF2B5EF4-FFF2-40B4-BE49-F238E27FC236}">
                  <a16:creationId xmlns:a16="http://schemas.microsoft.com/office/drawing/2014/main" id="{1F1BF8D9-4E8A-2741-D82B-74C2DF16622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903;p49">
              <a:extLst>
                <a:ext uri="{FF2B5EF4-FFF2-40B4-BE49-F238E27FC236}">
                  <a16:creationId xmlns:a16="http://schemas.microsoft.com/office/drawing/2014/main" id="{6CB7E51B-A147-5C69-A4D7-6660D5499CF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삭제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910;p49">
              <a:extLst>
                <a:ext uri="{FF2B5EF4-FFF2-40B4-BE49-F238E27FC236}">
                  <a16:creationId xmlns:a16="http://schemas.microsoft.com/office/drawing/2014/main" id="{B71869A7-9DE8-CA84-DB13-504CE480B52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삭제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14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3778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자유게시판 글 수정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25DF74-2DC7-C32B-86F9-ABC72DF62CD6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A1C64AE-CF62-132D-0F77-DEB05D0B1927}"/>
              </a:ext>
            </a:extLst>
          </p:cNvPr>
          <p:cNvGrpSpPr/>
          <p:nvPr/>
        </p:nvGrpSpPr>
        <p:grpSpPr>
          <a:xfrm>
            <a:off x="7380379" y="1693323"/>
            <a:ext cx="5064449" cy="882772"/>
            <a:chOff x="7292703" y="860167"/>
            <a:chExt cx="5064449" cy="882772"/>
          </a:xfrm>
        </p:grpSpPr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4CEF85E3-3361-5885-1506-E8F5DF16EDF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03;p49">
              <a:extLst>
                <a:ext uri="{FF2B5EF4-FFF2-40B4-BE49-F238E27FC236}">
                  <a16:creationId xmlns:a16="http://schemas.microsoft.com/office/drawing/2014/main" id="{B8037D7A-A817-B9A1-5CD2-D2B082F7A1B5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10;p49">
              <a:extLst>
                <a:ext uri="{FF2B5EF4-FFF2-40B4-BE49-F238E27FC236}">
                  <a16:creationId xmlns:a16="http://schemas.microsoft.com/office/drawing/2014/main" id="{17AE33EA-B676-2F98-88E2-162CFE32F41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9CC609-9BFB-8DF1-EE88-CF033711844A}"/>
              </a:ext>
            </a:extLst>
          </p:cNvPr>
          <p:cNvGrpSpPr/>
          <p:nvPr/>
        </p:nvGrpSpPr>
        <p:grpSpPr>
          <a:xfrm>
            <a:off x="7380379" y="2726206"/>
            <a:ext cx="5064449" cy="667369"/>
            <a:chOff x="7292703" y="860167"/>
            <a:chExt cx="5064449" cy="667369"/>
          </a:xfrm>
        </p:grpSpPr>
        <p:sp>
          <p:nvSpPr>
            <p:cNvPr id="35" name="Google Shape;695;p42">
              <a:extLst>
                <a:ext uri="{FF2B5EF4-FFF2-40B4-BE49-F238E27FC236}">
                  <a16:creationId xmlns:a16="http://schemas.microsoft.com/office/drawing/2014/main" id="{F82DDCF5-50C5-5BA8-ECC6-1314AFAE87D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903;p49">
              <a:extLst>
                <a:ext uri="{FF2B5EF4-FFF2-40B4-BE49-F238E27FC236}">
                  <a16:creationId xmlns:a16="http://schemas.microsoft.com/office/drawing/2014/main" id="{AA357A2D-8E2F-EA56-BFCF-52E226ED208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10;p49">
              <a:extLst>
                <a:ext uri="{FF2B5EF4-FFF2-40B4-BE49-F238E27FC236}">
                  <a16:creationId xmlns:a16="http://schemas.microsoft.com/office/drawing/2014/main" id="{300B3818-57BF-351B-8F86-0AD7BFD9E8A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45F78A-C3D5-6ABC-9CAE-8D9D8A219310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39" name="Google Shape;695;p42">
              <a:extLst>
                <a:ext uri="{FF2B5EF4-FFF2-40B4-BE49-F238E27FC236}">
                  <a16:creationId xmlns:a16="http://schemas.microsoft.com/office/drawing/2014/main" id="{2355D9C4-22DB-AB01-9D83-CC490BEC03A6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03;p49">
              <a:extLst>
                <a:ext uri="{FF2B5EF4-FFF2-40B4-BE49-F238E27FC236}">
                  <a16:creationId xmlns:a16="http://schemas.microsoft.com/office/drawing/2014/main" id="{FD569BAB-3DD8-0AFF-0E15-7D68E2149B8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수정완료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10;p49">
              <a:extLst>
                <a:ext uri="{FF2B5EF4-FFF2-40B4-BE49-F238E27FC236}">
                  <a16:creationId xmlns:a16="http://schemas.microsoft.com/office/drawing/2014/main" id="{DAC3B745-4BF2-B813-909A-FAC26CE3A911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게시글을 수정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AEA9E7-D798-D326-4DC8-D9B293D53B9C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43" name="Google Shape;695;p42">
              <a:extLst>
                <a:ext uri="{FF2B5EF4-FFF2-40B4-BE49-F238E27FC236}">
                  <a16:creationId xmlns:a16="http://schemas.microsoft.com/office/drawing/2014/main" id="{B4A0AB43-F9BC-ED45-8B75-4EBB8C4FC2A3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03;p49">
              <a:extLst>
                <a:ext uri="{FF2B5EF4-FFF2-40B4-BE49-F238E27FC236}">
                  <a16:creationId xmlns:a16="http://schemas.microsoft.com/office/drawing/2014/main" id="{FB6CAF06-F3D6-616C-2EB5-D8427E472BEA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910;p49">
              <a:extLst>
                <a:ext uri="{FF2B5EF4-FFF2-40B4-BE49-F238E27FC236}">
                  <a16:creationId xmlns:a16="http://schemas.microsoft.com/office/drawing/2014/main" id="{31C2AA5A-74FC-FA54-9133-DE869E08893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3D45818-7CA9-3F0C-E8FD-B65BCE69B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17" y="1332013"/>
            <a:ext cx="4570764" cy="4912885"/>
          </a:xfrm>
          <a:prstGeom prst="rect">
            <a:avLst/>
          </a:prstGeom>
        </p:spPr>
      </p:pic>
      <p:sp>
        <p:nvSpPr>
          <p:cNvPr id="15" name="Google Shape;694;p42">
            <a:extLst>
              <a:ext uri="{FF2B5EF4-FFF2-40B4-BE49-F238E27FC236}">
                <a16:creationId xmlns:a16="http://schemas.microsoft.com/office/drawing/2014/main" id="{DE043110-69CC-B37E-DAD1-B48F7A8117C4}"/>
              </a:ext>
            </a:extLst>
          </p:cNvPr>
          <p:cNvSpPr/>
          <p:nvPr/>
        </p:nvSpPr>
        <p:spPr>
          <a:xfrm>
            <a:off x="1483379" y="1850279"/>
            <a:ext cx="3639773" cy="28800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C4D4F22B-1F5A-218B-7587-293F163A0E86}"/>
              </a:ext>
            </a:extLst>
          </p:cNvPr>
          <p:cNvSpPr/>
          <p:nvPr/>
        </p:nvSpPr>
        <p:spPr>
          <a:xfrm>
            <a:off x="1471080" y="2138283"/>
            <a:ext cx="3652072" cy="322458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694;p42">
            <a:extLst>
              <a:ext uri="{FF2B5EF4-FFF2-40B4-BE49-F238E27FC236}">
                <a16:creationId xmlns:a16="http://schemas.microsoft.com/office/drawing/2014/main" id="{89810EB7-40F3-89CC-1994-0D0E62091B38}"/>
              </a:ext>
            </a:extLst>
          </p:cNvPr>
          <p:cNvSpPr/>
          <p:nvPr/>
        </p:nvSpPr>
        <p:spPr>
          <a:xfrm>
            <a:off x="1827987" y="5675821"/>
            <a:ext cx="1208403" cy="3621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5;p42">
            <a:extLst>
              <a:ext uri="{FF2B5EF4-FFF2-40B4-BE49-F238E27FC236}">
                <a16:creationId xmlns:a16="http://schemas.microsoft.com/office/drawing/2014/main" id="{F3E545F3-EF82-706C-8FF1-99A4FECD6A7F}"/>
              </a:ext>
            </a:extLst>
          </p:cNvPr>
          <p:cNvSpPr/>
          <p:nvPr/>
        </p:nvSpPr>
        <p:spPr>
          <a:xfrm>
            <a:off x="5123152" y="164064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5;p42">
            <a:extLst>
              <a:ext uri="{FF2B5EF4-FFF2-40B4-BE49-F238E27FC236}">
                <a16:creationId xmlns:a16="http://schemas.microsoft.com/office/drawing/2014/main" id="{07147717-911A-89BF-4CBC-F7EFAEE7ED91}"/>
              </a:ext>
            </a:extLst>
          </p:cNvPr>
          <p:cNvSpPr/>
          <p:nvPr/>
        </p:nvSpPr>
        <p:spPr>
          <a:xfrm>
            <a:off x="5123152" y="2054315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19AD86FF-A68C-D9AB-A1A7-A25C8BD1FBCB}"/>
              </a:ext>
            </a:extLst>
          </p:cNvPr>
          <p:cNvSpPr/>
          <p:nvPr/>
        </p:nvSpPr>
        <p:spPr>
          <a:xfrm>
            <a:off x="2308211" y="612538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B5775F02-3C77-B808-0F46-DD6FAECBAAD4}"/>
              </a:ext>
            </a:extLst>
          </p:cNvPr>
          <p:cNvSpPr/>
          <p:nvPr/>
        </p:nvSpPr>
        <p:spPr>
          <a:xfrm>
            <a:off x="3594613" y="612538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694;p42">
            <a:extLst>
              <a:ext uri="{FF2B5EF4-FFF2-40B4-BE49-F238E27FC236}">
                <a16:creationId xmlns:a16="http://schemas.microsoft.com/office/drawing/2014/main" id="{A16891E0-7BB4-E537-8C43-7A73E84F789D}"/>
              </a:ext>
            </a:extLst>
          </p:cNvPr>
          <p:cNvSpPr/>
          <p:nvPr/>
        </p:nvSpPr>
        <p:spPr>
          <a:xfrm>
            <a:off x="3144007" y="5675821"/>
            <a:ext cx="1208403" cy="3621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9595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377848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자유게시판 글 신고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0DDFC-C5E5-8242-B668-63AEA4F72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746884"/>
            <a:ext cx="5554273" cy="4208761"/>
          </a:xfrm>
          <a:prstGeom prst="rect">
            <a:avLst/>
          </a:prstGeom>
        </p:spPr>
      </p:pic>
      <p:sp>
        <p:nvSpPr>
          <p:cNvPr id="17" name="Google Shape;694;p42">
            <a:extLst>
              <a:ext uri="{FF2B5EF4-FFF2-40B4-BE49-F238E27FC236}">
                <a16:creationId xmlns:a16="http://schemas.microsoft.com/office/drawing/2014/main" id="{91D9F50D-BC5A-AF0E-922D-8E0AABF0BADC}"/>
              </a:ext>
            </a:extLst>
          </p:cNvPr>
          <p:cNvSpPr/>
          <p:nvPr/>
        </p:nvSpPr>
        <p:spPr>
          <a:xfrm>
            <a:off x="2140552" y="2537367"/>
            <a:ext cx="1948848" cy="23123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4;p42">
            <a:extLst>
              <a:ext uri="{FF2B5EF4-FFF2-40B4-BE49-F238E27FC236}">
                <a16:creationId xmlns:a16="http://schemas.microsoft.com/office/drawing/2014/main" id="{D90157F6-61DE-6D88-89DA-682936C7B44A}"/>
              </a:ext>
            </a:extLst>
          </p:cNvPr>
          <p:cNvSpPr/>
          <p:nvPr/>
        </p:nvSpPr>
        <p:spPr>
          <a:xfrm>
            <a:off x="1683352" y="3217223"/>
            <a:ext cx="2863248" cy="1176977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4;p42">
            <a:extLst>
              <a:ext uri="{FF2B5EF4-FFF2-40B4-BE49-F238E27FC236}">
                <a16:creationId xmlns:a16="http://schemas.microsoft.com/office/drawing/2014/main" id="{5813B89F-EA63-2084-92C6-81C91D375026}"/>
              </a:ext>
            </a:extLst>
          </p:cNvPr>
          <p:cNvSpPr/>
          <p:nvPr/>
        </p:nvSpPr>
        <p:spPr>
          <a:xfrm>
            <a:off x="1442052" y="4660655"/>
            <a:ext cx="1650398" cy="32318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694;p42">
            <a:extLst>
              <a:ext uri="{FF2B5EF4-FFF2-40B4-BE49-F238E27FC236}">
                <a16:creationId xmlns:a16="http://schemas.microsoft.com/office/drawing/2014/main" id="{CAC093B9-F096-0E6D-67A0-199E918F57D5}"/>
              </a:ext>
            </a:extLst>
          </p:cNvPr>
          <p:cNvSpPr/>
          <p:nvPr/>
        </p:nvSpPr>
        <p:spPr>
          <a:xfrm>
            <a:off x="3142400" y="4666760"/>
            <a:ext cx="1650398" cy="32318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9DD284F4-ED2D-CAF1-2F0E-4258437A4157}"/>
              </a:ext>
            </a:extLst>
          </p:cNvPr>
          <p:cNvSpPr/>
          <p:nvPr/>
        </p:nvSpPr>
        <p:spPr>
          <a:xfrm>
            <a:off x="4239410" y="249731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30447396-CEC3-A7FC-9E81-308F9689D29A}"/>
              </a:ext>
            </a:extLst>
          </p:cNvPr>
          <p:cNvSpPr/>
          <p:nvPr/>
        </p:nvSpPr>
        <p:spPr>
          <a:xfrm>
            <a:off x="4639203" y="3270702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F59B21F0-E10B-1073-11B8-BFE79CF81B6C}"/>
              </a:ext>
            </a:extLst>
          </p:cNvPr>
          <p:cNvSpPr/>
          <p:nvPr/>
        </p:nvSpPr>
        <p:spPr>
          <a:xfrm>
            <a:off x="2113656" y="5094626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A529607B-BC9F-DE0A-0E08-4668C1F5A8E5}"/>
              </a:ext>
            </a:extLst>
          </p:cNvPr>
          <p:cNvSpPr/>
          <p:nvPr/>
        </p:nvSpPr>
        <p:spPr>
          <a:xfrm>
            <a:off x="3814004" y="507551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218CF0-AD19-549D-2E06-F2AC52360BA5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85B352B-AE58-044B-9926-CD195A4AA54F}"/>
              </a:ext>
            </a:extLst>
          </p:cNvPr>
          <p:cNvGrpSpPr/>
          <p:nvPr/>
        </p:nvGrpSpPr>
        <p:grpSpPr>
          <a:xfrm>
            <a:off x="7380379" y="1693323"/>
            <a:ext cx="4458695" cy="882772"/>
            <a:chOff x="7292703" y="860167"/>
            <a:chExt cx="4458695" cy="882772"/>
          </a:xfrm>
        </p:grpSpPr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4561F288-A571-28E1-BC4E-DDDBA25BD064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03;p49">
              <a:extLst>
                <a:ext uri="{FF2B5EF4-FFF2-40B4-BE49-F238E27FC236}">
                  <a16:creationId xmlns:a16="http://schemas.microsoft.com/office/drawing/2014/main" id="{80DEEC86-301C-86C7-3360-BD83B77340F4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신고 사유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10;p49">
              <a:extLst>
                <a:ext uri="{FF2B5EF4-FFF2-40B4-BE49-F238E27FC236}">
                  <a16:creationId xmlns:a16="http://schemas.microsoft.com/office/drawing/2014/main" id="{B7A3EFDA-7DA8-0910-DC49-4257B6CE7465}"/>
                </a:ext>
              </a:extLst>
            </p:cNvPr>
            <p:cNvSpPr txBox="1"/>
            <p:nvPr/>
          </p:nvSpPr>
          <p:spPr>
            <a:xfrm>
              <a:off x="7688054" y="1219759"/>
              <a:ext cx="406334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상업적 게시글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음란성 게시글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무단전재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욕설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기타 등 선택 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77771D-81B0-E1A4-7285-E09A28EAFCBC}"/>
              </a:ext>
            </a:extLst>
          </p:cNvPr>
          <p:cNvGrpSpPr/>
          <p:nvPr/>
        </p:nvGrpSpPr>
        <p:grpSpPr>
          <a:xfrm>
            <a:off x="7380379" y="2726206"/>
            <a:ext cx="5064449" cy="667369"/>
            <a:chOff x="7292703" y="860167"/>
            <a:chExt cx="5064449" cy="667369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8AE3B4B7-C899-68A9-9B70-DF70DDF4961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DD0F5043-C303-3466-29B7-64A67E36B8DA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1029C12D-B532-C49E-C93E-79B090B99255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200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C399F-41F4-3E4E-9A47-CE5F2709AF32}"/>
              </a:ext>
            </a:extLst>
          </p:cNvPr>
          <p:cNvGrpSpPr/>
          <p:nvPr/>
        </p:nvGrpSpPr>
        <p:grpSpPr>
          <a:xfrm>
            <a:off x="7380379" y="3748386"/>
            <a:ext cx="5064449" cy="667369"/>
            <a:chOff x="7292703" y="860167"/>
            <a:chExt cx="5064449" cy="667369"/>
          </a:xfrm>
        </p:grpSpPr>
        <p:sp>
          <p:nvSpPr>
            <p:cNvPr id="41" name="Google Shape;695;p42">
              <a:extLst>
                <a:ext uri="{FF2B5EF4-FFF2-40B4-BE49-F238E27FC236}">
                  <a16:creationId xmlns:a16="http://schemas.microsoft.com/office/drawing/2014/main" id="{2EEA9282-E725-2E84-8834-4EE55A0915D5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03;p49">
              <a:extLst>
                <a:ext uri="{FF2B5EF4-FFF2-40B4-BE49-F238E27FC236}">
                  <a16:creationId xmlns:a16="http://schemas.microsoft.com/office/drawing/2014/main" id="{E738E64C-F884-1852-EDF7-53D077A5902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10;p49">
              <a:extLst>
                <a:ext uri="{FF2B5EF4-FFF2-40B4-BE49-F238E27FC236}">
                  <a16:creationId xmlns:a16="http://schemas.microsoft.com/office/drawing/2014/main" id="{3880AE25-05B5-4A96-5535-19B8B38C8EA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 신고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302F1F-A8F8-4325-8357-CC9EB3022274}"/>
              </a:ext>
            </a:extLst>
          </p:cNvPr>
          <p:cNvGrpSpPr/>
          <p:nvPr/>
        </p:nvGrpSpPr>
        <p:grpSpPr>
          <a:xfrm>
            <a:off x="7380379" y="4775347"/>
            <a:ext cx="5064449" cy="667369"/>
            <a:chOff x="7292703" y="860167"/>
            <a:chExt cx="5064449" cy="667369"/>
          </a:xfrm>
        </p:grpSpPr>
        <p:sp>
          <p:nvSpPr>
            <p:cNvPr id="45" name="Google Shape;695;p42">
              <a:extLst>
                <a:ext uri="{FF2B5EF4-FFF2-40B4-BE49-F238E27FC236}">
                  <a16:creationId xmlns:a16="http://schemas.microsoft.com/office/drawing/2014/main" id="{6D59400F-5782-1F65-ED01-0FE7FE760B3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903;p49">
              <a:extLst>
                <a:ext uri="{FF2B5EF4-FFF2-40B4-BE49-F238E27FC236}">
                  <a16:creationId xmlns:a16="http://schemas.microsoft.com/office/drawing/2014/main" id="{9F6E9725-0B51-55E6-2BC4-AF338206FBE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7" name="Google Shape;910;p49">
              <a:extLst>
                <a:ext uri="{FF2B5EF4-FFF2-40B4-BE49-F238E27FC236}">
                  <a16:creationId xmlns:a16="http://schemas.microsoft.com/office/drawing/2014/main" id="{83454E39-896F-7DE5-744B-F66F1C77F667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326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29017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문의게시판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9DA1356-50FA-BE9F-C039-1419FECE5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826183"/>
            <a:ext cx="5549027" cy="32056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A2A47B-7755-253D-B548-F5DA23DE6E9E}"/>
              </a:ext>
            </a:extLst>
          </p:cNvPr>
          <p:cNvGrpSpPr/>
          <p:nvPr/>
        </p:nvGrpSpPr>
        <p:grpSpPr>
          <a:xfrm>
            <a:off x="226133" y="1564989"/>
            <a:ext cx="5488867" cy="3742426"/>
            <a:chOff x="214302" y="1589202"/>
            <a:chExt cx="5488867" cy="3742426"/>
          </a:xfrm>
        </p:grpSpPr>
        <p:sp>
          <p:nvSpPr>
            <p:cNvPr id="12" name="Google Shape;694;p42">
              <a:extLst>
                <a:ext uri="{FF2B5EF4-FFF2-40B4-BE49-F238E27FC236}">
                  <a16:creationId xmlns:a16="http://schemas.microsoft.com/office/drawing/2014/main" id="{E2B13C0D-252A-2B61-EB65-D8F8251E298C}"/>
                </a:ext>
              </a:extLst>
            </p:cNvPr>
            <p:cNvSpPr/>
            <p:nvPr/>
          </p:nvSpPr>
          <p:spPr>
            <a:xfrm>
              <a:off x="1157566" y="1967816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694;p42">
              <a:extLst>
                <a:ext uri="{FF2B5EF4-FFF2-40B4-BE49-F238E27FC236}">
                  <a16:creationId xmlns:a16="http://schemas.microsoft.com/office/drawing/2014/main" id="{69DE2853-5ECC-FD72-4854-357F88A929E0}"/>
                </a:ext>
              </a:extLst>
            </p:cNvPr>
            <p:cNvSpPr/>
            <p:nvPr/>
          </p:nvSpPr>
          <p:spPr>
            <a:xfrm>
              <a:off x="2861944" y="1967816"/>
              <a:ext cx="82791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694;p42">
              <a:extLst>
                <a:ext uri="{FF2B5EF4-FFF2-40B4-BE49-F238E27FC236}">
                  <a16:creationId xmlns:a16="http://schemas.microsoft.com/office/drawing/2014/main" id="{64C794CD-688F-1BD1-6E81-54501C78E7F9}"/>
                </a:ext>
              </a:extLst>
            </p:cNvPr>
            <p:cNvSpPr/>
            <p:nvPr/>
          </p:nvSpPr>
          <p:spPr>
            <a:xfrm>
              <a:off x="1872017" y="2406425"/>
              <a:ext cx="2799244" cy="110580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694;p42">
              <a:extLst>
                <a:ext uri="{FF2B5EF4-FFF2-40B4-BE49-F238E27FC236}">
                  <a16:creationId xmlns:a16="http://schemas.microsoft.com/office/drawing/2014/main" id="{CFE47FE9-C57E-9AF3-11C2-ECDD62239E45}"/>
                </a:ext>
              </a:extLst>
            </p:cNvPr>
            <p:cNvSpPr/>
            <p:nvPr/>
          </p:nvSpPr>
          <p:spPr>
            <a:xfrm>
              <a:off x="4776804" y="4835241"/>
              <a:ext cx="646208" cy="155270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694;p42">
              <a:extLst>
                <a:ext uri="{FF2B5EF4-FFF2-40B4-BE49-F238E27FC236}">
                  <a16:creationId xmlns:a16="http://schemas.microsoft.com/office/drawing/2014/main" id="{EAB2D681-C997-D0B8-A8CD-A8D428DFEE4B}"/>
                </a:ext>
              </a:extLst>
            </p:cNvPr>
            <p:cNvSpPr/>
            <p:nvPr/>
          </p:nvSpPr>
          <p:spPr>
            <a:xfrm>
              <a:off x="4851386" y="2527357"/>
              <a:ext cx="851783" cy="105035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694;p42">
              <a:extLst>
                <a:ext uri="{FF2B5EF4-FFF2-40B4-BE49-F238E27FC236}">
                  <a16:creationId xmlns:a16="http://schemas.microsoft.com/office/drawing/2014/main" id="{4A49F2CC-7CF9-0431-655D-11631C7A9109}"/>
                </a:ext>
              </a:extLst>
            </p:cNvPr>
            <p:cNvSpPr/>
            <p:nvPr/>
          </p:nvSpPr>
          <p:spPr>
            <a:xfrm>
              <a:off x="426908" y="2647283"/>
              <a:ext cx="5276261" cy="233574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694;p42">
              <a:extLst>
                <a:ext uri="{FF2B5EF4-FFF2-40B4-BE49-F238E27FC236}">
                  <a16:creationId xmlns:a16="http://schemas.microsoft.com/office/drawing/2014/main" id="{38DEC648-5661-A83E-D680-9A13B24074B6}"/>
                </a:ext>
              </a:extLst>
            </p:cNvPr>
            <p:cNvSpPr/>
            <p:nvPr/>
          </p:nvSpPr>
          <p:spPr>
            <a:xfrm>
              <a:off x="2603366" y="4835830"/>
              <a:ext cx="958983" cy="116787"/>
            </a:xfrm>
            <a:prstGeom prst="rect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924B4485-E404-169D-7D94-68D8B0DEAC0B}"/>
                </a:ext>
              </a:extLst>
            </p:cNvPr>
            <p:cNvSpPr/>
            <p:nvPr/>
          </p:nvSpPr>
          <p:spPr>
            <a:xfrm>
              <a:off x="1417926" y="158920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5;p42">
              <a:extLst>
                <a:ext uri="{FF2B5EF4-FFF2-40B4-BE49-F238E27FC236}">
                  <a16:creationId xmlns:a16="http://schemas.microsoft.com/office/drawing/2014/main" id="{5B857C5F-D03E-BAEB-6E25-E6496594F8D1}"/>
                </a:ext>
              </a:extLst>
            </p:cNvPr>
            <p:cNvSpPr/>
            <p:nvPr/>
          </p:nvSpPr>
          <p:spPr>
            <a:xfrm>
              <a:off x="3118044" y="160440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5;p42">
              <a:extLst>
                <a:ext uri="{FF2B5EF4-FFF2-40B4-BE49-F238E27FC236}">
                  <a16:creationId xmlns:a16="http://schemas.microsoft.com/office/drawing/2014/main" id="{505874AF-D7E1-D681-CA83-F6508ECDD810}"/>
                </a:ext>
              </a:extLst>
            </p:cNvPr>
            <p:cNvSpPr/>
            <p:nvPr/>
          </p:nvSpPr>
          <p:spPr>
            <a:xfrm>
              <a:off x="1512755" y="222601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695;p42">
              <a:extLst>
                <a:ext uri="{FF2B5EF4-FFF2-40B4-BE49-F238E27FC236}">
                  <a16:creationId xmlns:a16="http://schemas.microsoft.com/office/drawing/2014/main" id="{324B5B44-9462-0CC1-A47B-42057EA36E7D}"/>
                </a:ext>
              </a:extLst>
            </p:cNvPr>
            <p:cNvSpPr/>
            <p:nvPr/>
          </p:nvSpPr>
          <p:spPr>
            <a:xfrm>
              <a:off x="214302" y="231733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97C4309C-7686-8AE1-A9FE-73901ACF7C59}"/>
                </a:ext>
              </a:extLst>
            </p:cNvPr>
            <p:cNvSpPr/>
            <p:nvPr/>
          </p:nvSpPr>
          <p:spPr>
            <a:xfrm>
              <a:off x="5199437" y="2174800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695;p42">
              <a:extLst>
                <a:ext uri="{FF2B5EF4-FFF2-40B4-BE49-F238E27FC236}">
                  <a16:creationId xmlns:a16="http://schemas.microsoft.com/office/drawing/2014/main" id="{25E0D067-50E4-3838-E69E-FED25F063D5E}"/>
                </a:ext>
              </a:extLst>
            </p:cNvPr>
            <p:cNvSpPr/>
            <p:nvPr/>
          </p:nvSpPr>
          <p:spPr>
            <a:xfrm>
              <a:off x="2861944" y="500039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695;p42">
              <a:extLst>
                <a:ext uri="{FF2B5EF4-FFF2-40B4-BE49-F238E27FC236}">
                  <a16:creationId xmlns:a16="http://schemas.microsoft.com/office/drawing/2014/main" id="{89C37BF3-EBCF-185D-7B91-65A87DFC0CA1}"/>
                </a:ext>
              </a:extLst>
            </p:cNvPr>
            <p:cNvSpPr/>
            <p:nvPr/>
          </p:nvSpPr>
          <p:spPr>
            <a:xfrm>
              <a:off x="4946313" y="502029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BE0871-DC7F-2C0B-CAFB-C457A2F14517}"/>
              </a:ext>
            </a:extLst>
          </p:cNvPr>
          <p:cNvGrpSpPr/>
          <p:nvPr/>
        </p:nvGrpSpPr>
        <p:grpSpPr>
          <a:xfrm>
            <a:off x="6975062" y="4033177"/>
            <a:ext cx="5064449" cy="667369"/>
            <a:chOff x="7292703" y="860167"/>
            <a:chExt cx="5064449" cy="667369"/>
          </a:xfrm>
        </p:grpSpPr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3BC17376-1AB6-A12A-00D4-00B9695C2A3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03;p49">
              <a:extLst>
                <a:ext uri="{FF2B5EF4-FFF2-40B4-BE49-F238E27FC236}">
                  <a16:creationId xmlns:a16="http://schemas.microsoft.com/office/drawing/2014/main" id="{5164E3FC-0270-6EF2-B3E5-32977312770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링크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10;p49">
              <a:extLst>
                <a:ext uri="{FF2B5EF4-FFF2-40B4-BE49-F238E27FC236}">
                  <a16:creationId xmlns:a16="http://schemas.microsoft.com/office/drawing/2014/main" id="{856B1432-C7B2-476B-C900-5C116844D39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 클릭 시 글 상세보기 화면으로 이동 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6BFC6A-9CF6-8C9B-1B90-8CB01E3AC0D4}"/>
              </a:ext>
            </a:extLst>
          </p:cNvPr>
          <p:cNvGrpSpPr/>
          <p:nvPr/>
        </p:nvGrpSpPr>
        <p:grpSpPr>
          <a:xfrm>
            <a:off x="6966696" y="2092590"/>
            <a:ext cx="5064449" cy="667369"/>
            <a:chOff x="7292703" y="860167"/>
            <a:chExt cx="5064449" cy="667369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75E7D2F0-3B1F-22DB-DF7B-184EA24BE4C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9A8A79DB-AA57-9EA3-FC5B-97D5863E2EF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6A8A56E3-7908-3DC0-DB63-4B19A848E733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자유게시판으로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065D0D-C9A8-987C-58EA-472A3026A215}"/>
              </a:ext>
            </a:extLst>
          </p:cNvPr>
          <p:cNvGrpSpPr/>
          <p:nvPr/>
        </p:nvGrpSpPr>
        <p:grpSpPr>
          <a:xfrm>
            <a:off x="6966696" y="2731472"/>
            <a:ext cx="5064449" cy="667369"/>
            <a:chOff x="7292703" y="860167"/>
            <a:chExt cx="5064449" cy="667369"/>
          </a:xfrm>
        </p:grpSpPr>
        <p:sp>
          <p:nvSpPr>
            <p:cNvPr id="41" name="Google Shape;695;p42">
              <a:extLst>
                <a:ext uri="{FF2B5EF4-FFF2-40B4-BE49-F238E27FC236}">
                  <a16:creationId xmlns:a16="http://schemas.microsoft.com/office/drawing/2014/main" id="{DA44A43A-CC94-2162-3808-E9DA0A10CE7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03;p49">
              <a:extLst>
                <a:ext uri="{FF2B5EF4-FFF2-40B4-BE49-F238E27FC236}">
                  <a16:creationId xmlns:a16="http://schemas.microsoft.com/office/drawing/2014/main" id="{86F2EAC2-7F59-4E2E-15C3-776D8EE37C8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검색 및 검색 옵션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910;p49">
              <a:extLst>
                <a:ext uri="{FF2B5EF4-FFF2-40B4-BE49-F238E27FC236}">
                  <a16:creationId xmlns:a16="http://schemas.microsoft.com/office/drawing/2014/main" id="{E1AA6A78-58BA-DB15-4564-FF8A40D98B3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작성자 선택해서 검색 가능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3BE3EF8-2A85-DF06-5E08-6C5D823E363E}"/>
              </a:ext>
            </a:extLst>
          </p:cNvPr>
          <p:cNvGrpSpPr/>
          <p:nvPr/>
        </p:nvGrpSpPr>
        <p:grpSpPr>
          <a:xfrm>
            <a:off x="6975062" y="3387592"/>
            <a:ext cx="5064449" cy="667369"/>
            <a:chOff x="7292703" y="860167"/>
            <a:chExt cx="5064449" cy="667369"/>
          </a:xfrm>
        </p:grpSpPr>
        <p:sp>
          <p:nvSpPr>
            <p:cNvPr id="45" name="Google Shape;695;p42">
              <a:extLst>
                <a:ext uri="{FF2B5EF4-FFF2-40B4-BE49-F238E27FC236}">
                  <a16:creationId xmlns:a16="http://schemas.microsoft.com/office/drawing/2014/main" id="{6819E438-F802-B63E-F6BF-3B679063DBF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903;p49">
              <a:extLst>
                <a:ext uri="{FF2B5EF4-FFF2-40B4-BE49-F238E27FC236}">
                  <a16:creationId xmlns:a16="http://schemas.microsoft.com/office/drawing/2014/main" id="{86F3C886-3903-6929-8A94-EDC55460999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7" name="Google Shape;910;p49">
              <a:extLst>
                <a:ext uri="{FF2B5EF4-FFF2-40B4-BE49-F238E27FC236}">
                  <a16:creationId xmlns:a16="http://schemas.microsoft.com/office/drawing/2014/main" id="{AA8E0BB4-3E02-4FD0-F185-D05C79DE03A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조회수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등록일 기준으로 정렬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5E42ED-D17A-4EFA-D74D-CC4ADCE4FC7B}"/>
              </a:ext>
            </a:extLst>
          </p:cNvPr>
          <p:cNvGrpSpPr/>
          <p:nvPr/>
        </p:nvGrpSpPr>
        <p:grpSpPr>
          <a:xfrm>
            <a:off x="6966696" y="1439545"/>
            <a:ext cx="5064449" cy="667369"/>
            <a:chOff x="7292703" y="860167"/>
            <a:chExt cx="5064449" cy="667369"/>
          </a:xfrm>
        </p:grpSpPr>
        <p:sp>
          <p:nvSpPr>
            <p:cNvPr id="49" name="Google Shape;695;p42">
              <a:extLst>
                <a:ext uri="{FF2B5EF4-FFF2-40B4-BE49-F238E27FC236}">
                  <a16:creationId xmlns:a16="http://schemas.microsoft.com/office/drawing/2014/main" id="{CF03C9F5-53D7-7DCB-D885-EF6902320D8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903;p49">
              <a:extLst>
                <a:ext uri="{FF2B5EF4-FFF2-40B4-BE49-F238E27FC236}">
                  <a16:creationId xmlns:a16="http://schemas.microsoft.com/office/drawing/2014/main" id="{02E723CF-A5A0-87D2-1367-DF7A8611388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910;p49">
              <a:extLst>
                <a:ext uri="{FF2B5EF4-FFF2-40B4-BE49-F238E27FC236}">
                  <a16:creationId xmlns:a16="http://schemas.microsoft.com/office/drawing/2014/main" id="{B5469E71-4AB7-03EB-BEC8-841D073FBC0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자주 묻는 질문으로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5907E6-032E-5BBD-FB6C-5F7E320AE98F}"/>
              </a:ext>
            </a:extLst>
          </p:cNvPr>
          <p:cNvGrpSpPr/>
          <p:nvPr/>
        </p:nvGrpSpPr>
        <p:grpSpPr>
          <a:xfrm>
            <a:off x="6975062" y="4709584"/>
            <a:ext cx="5064449" cy="667369"/>
            <a:chOff x="7292703" y="860167"/>
            <a:chExt cx="5064449" cy="667369"/>
          </a:xfrm>
        </p:grpSpPr>
        <p:sp>
          <p:nvSpPr>
            <p:cNvPr id="53" name="Google Shape;695;p42">
              <a:extLst>
                <a:ext uri="{FF2B5EF4-FFF2-40B4-BE49-F238E27FC236}">
                  <a16:creationId xmlns:a16="http://schemas.microsoft.com/office/drawing/2014/main" id="{1592A9A6-9071-AB6D-3C4C-12EAF288C83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6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4" name="Google Shape;903;p49">
              <a:extLst>
                <a:ext uri="{FF2B5EF4-FFF2-40B4-BE49-F238E27FC236}">
                  <a16:creationId xmlns:a16="http://schemas.microsoft.com/office/drawing/2014/main" id="{0B3116F5-55E7-77C2-F131-504BCA9EDE7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910;p49">
              <a:extLst>
                <a:ext uri="{FF2B5EF4-FFF2-40B4-BE49-F238E27FC236}">
                  <a16:creationId xmlns:a16="http://schemas.microsoft.com/office/drawing/2014/main" id="{7B5D2182-8120-8DC9-BF37-04CEFBD4AFB3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페이지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40E1905-75E0-9120-E955-D4F2FB55313D}"/>
              </a:ext>
            </a:extLst>
          </p:cNvPr>
          <p:cNvGrpSpPr/>
          <p:nvPr/>
        </p:nvGrpSpPr>
        <p:grpSpPr>
          <a:xfrm>
            <a:off x="6975062" y="5420834"/>
            <a:ext cx="5064449" cy="667328"/>
            <a:chOff x="7292703" y="860167"/>
            <a:chExt cx="5064449" cy="667328"/>
          </a:xfrm>
        </p:grpSpPr>
        <p:sp>
          <p:nvSpPr>
            <p:cNvPr id="57" name="Google Shape;695;p42">
              <a:extLst>
                <a:ext uri="{FF2B5EF4-FFF2-40B4-BE49-F238E27FC236}">
                  <a16:creationId xmlns:a16="http://schemas.microsoft.com/office/drawing/2014/main" id="{099F3F2F-0DBB-40EB-1525-27C7604B951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7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8" name="Google Shape;903;p49">
              <a:extLst>
                <a:ext uri="{FF2B5EF4-FFF2-40B4-BE49-F238E27FC236}">
                  <a16:creationId xmlns:a16="http://schemas.microsoft.com/office/drawing/2014/main" id="{A46773D3-0A3D-1B75-DFA2-CA368878001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글쓰기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9" name="Google Shape;910;p49">
              <a:extLst>
                <a:ext uri="{FF2B5EF4-FFF2-40B4-BE49-F238E27FC236}">
                  <a16:creationId xmlns:a16="http://schemas.microsoft.com/office/drawing/2014/main" id="{F4673248-855D-BA97-8602-4B54FB95326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문의게시판 글쓰기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381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27525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문의게시판 글쓰기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43329F-6DB9-C345-91FF-ADD0C038C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5" y="1499933"/>
            <a:ext cx="4108389" cy="42641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4B123F-BD33-3F1B-1296-FCDB7F081CEC}"/>
              </a:ext>
            </a:extLst>
          </p:cNvPr>
          <p:cNvGrpSpPr/>
          <p:nvPr/>
        </p:nvGrpSpPr>
        <p:grpSpPr>
          <a:xfrm>
            <a:off x="6744580" y="2279949"/>
            <a:ext cx="5064449" cy="882772"/>
            <a:chOff x="7292703" y="860167"/>
            <a:chExt cx="5064449" cy="882772"/>
          </a:xfrm>
        </p:grpSpPr>
        <p:sp>
          <p:nvSpPr>
            <p:cNvPr id="9" name="Google Shape;695;p42">
              <a:extLst>
                <a:ext uri="{FF2B5EF4-FFF2-40B4-BE49-F238E27FC236}">
                  <a16:creationId xmlns:a16="http://schemas.microsoft.com/office/drawing/2014/main" id="{780FF8D7-CA18-077F-D820-2254B8C286C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03;p49">
              <a:extLst>
                <a:ext uri="{FF2B5EF4-FFF2-40B4-BE49-F238E27FC236}">
                  <a16:creationId xmlns:a16="http://schemas.microsoft.com/office/drawing/2014/main" id="{420BAB69-63E4-F316-D3D8-ED3FC69C987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910;p49">
              <a:extLst>
                <a:ext uri="{FF2B5EF4-FFF2-40B4-BE49-F238E27FC236}">
                  <a16:creationId xmlns:a16="http://schemas.microsoft.com/office/drawing/2014/main" id="{9928726F-90E9-B47F-162A-C9E656789692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글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DFF02-D0CA-28D7-CDAC-0FAF67E410CC}"/>
              </a:ext>
            </a:extLst>
          </p:cNvPr>
          <p:cNvGrpSpPr/>
          <p:nvPr/>
        </p:nvGrpSpPr>
        <p:grpSpPr>
          <a:xfrm>
            <a:off x="6744580" y="3234344"/>
            <a:ext cx="5064449" cy="667328"/>
            <a:chOff x="7292703" y="860167"/>
            <a:chExt cx="5064449" cy="667328"/>
          </a:xfrm>
        </p:grpSpPr>
        <p:sp>
          <p:nvSpPr>
            <p:cNvPr id="21" name="Google Shape;695;p42">
              <a:extLst>
                <a:ext uri="{FF2B5EF4-FFF2-40B4-BE49-F238E27FC236}">
                  <a16:creationId xmlns:a16="http://schemas.microsoft.com/office/drawing/2014/main" id="{6FA9D87C-C1C3-0107-FC08-3CDC2A568357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03;p49">
              <a:extLst>
                <a:ext uri="{FF2B5EF4-FFF2-40B4-BE49-F238E27FC236}">
                  <a16:creationId xmlns:a16="http://schemas.microsoft.com/office/drawing/2014/main" id="{ABEACD67-66B5-EA8F-9428-D8849A1CDA1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910;p49">
              <a:extLst>
                <a:ext uri="{FF2B5EF4-FFF2-40B4-BE49-F238E27FC236}">
                  <a16:creationId xmlns:a16="http://schemas.microsoft.com/office/drawing/2014/main" id="{01A20E3F-DBAC-FDA5-60DF-CEE4E9ECC5F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 글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7237D6-A960-9E33-D77D-F8D60D866CFB}"/>
              </a:ext>
            </a:extLst>
          </p:cNvPr>
          <p:cNvGrpSpPr/>
          <p:nvPr/>
        </p:nvGrpSpPr>
        <p:grpSpPr>
          <a:xfrm>
            <a:off x="6744580" y="3999202"/>
            <a:ext cx="5064449" cy="667369"/>
            <a:chOff x="7292703" y="860167"/>
            <a:chExt cx="5064449" cy="667369"/>
          </a:xfrm>
        </p:grpSpPr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8E40BF04-B972-C6F7-E289-8724E6D5F5D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03;p49">
              <a:extLst>
                <a:ext uri="{FF2B5EF4-FFF2-40B4-BE49-F238E27FC236}">
                  <a16:creationId xmlns:a16="http://schemas.microsoft.com/office/drawing/2014/main" id="{73C3E09C-391E-BA27-E40C-1421A4F741B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등록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10;p49">
              <a:extLst>
                <a:ext uri="{FF2B5EF4-FFF2-40B4-BE49-F238E27FC236}">
                  <a16:creationId xmlns:a16="http://schemas.microsoft.com/office/drawing/2014/main" id="{0A3B3DD1-79D2-B37F-5F43-42FA609A45F3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 등록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A4C945-EF2E-D093-E301-1068F0EBF162}"/>
              </a:ext>
            </a:extLst>
          </p:cNvPr>
          <p:cNvGrpSpPr/>
          <p:nvPr/>
        </p:nvGrpSpPr>
        <p:grpSpPr>
          <a:xfrm>
            <a:off x="6744580" y="4835663"/>
            <a:ext cx="5064449" cy="667369"/>
            <a:chOff x="7292703" y="860167"/>
            <a:chExt cx="5064449" cy="667369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3BB07DF4-2ADC-7039-531B-CE442C316A0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0C0D6D2E-9FE3-7A87-0866-A7FD8A936A90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목록보기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CF67DDDE-2350-57AE-5E31-A381EE05095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85CF22-9C5B-70DC-5683-8CDCA527F01B}"/>
              </a:ext>
            </a:extLst>
          </p:cNvPr>
          <p:cNvGrpSpPr/>
          <p:nvPr/>
        </p:nvGrpSpPr>
        <p:grpSpPr>
          <a:xfrm>
            <a:off x="6744580" y="1504970"/>
            <a:ext cx="5064449" cy="667328"/>
            <a:chOff x="7292703" y="860167"/>
            <a:chExt cx="5064449" cy="667328"/>
          </a:xfrm>
        </p:grpSpPr>
        <p:sp>
          <p:nvSpPr>
            <p:cNvPr id="33" name="Google Shape;695;p42">
              <a:extLst>
                <a:ext uri="{FF2B5EF4-FFF2-40B4-BE49-F238E27FC236}">
                  <a16:creationId xmlns:a16="http://schemas.microsoft.com/office/drawing/2014/main" id="{1EA8D5D5-C7D2-AEDC-0A4A-33C3A3201AC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03;p49">
              <a:extLst>
                <a:ext uri="{FF2B5EF4-FFF2-40B4-BE49-F238E27FC236}">
                  <a16:creationId xmlns:a16="http://schemas.microsoft.com/office/drawing/2014/main" id="{935B82E2-B33A-AB8A-9553-CBF16904BD2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10;p49">
              <a:extLst>
                <a:ext uri="{FF2B5EF4-FFF2-40B4-BE49-F238E27FC236}">
                  <a16:creationId xmlns:a16="http://schemas.microsoft.com/office/drawing/2014/main" id="{8351CF09-07C9-F804-6DC7-67D7BFE2219F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계정문의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서비스문의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기타 중에서 선택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83CD7-5677-8B3A-07C1-8B4680FC7499}"/>
              </a:ext>
            </a:extLst>
          </p:cNvPr>
          <p:cNvGrpSpPr/>
          <p:nvPr/>
        </p:nvGrpSpPr>
        <p:grpSpPr>
          <a:xfrm>
            <a:off x="1698451" y="1586924"/>
            <a:ext cx="3669590" cy="4377237"/>
            <a:chOff x="1698451" y="1586924"/>
            <a:chExt cx="3669590" cy="4377237"/>
          </a:xfrm>
        </p:grpSpPr>
        <p:sp>
          <p:nvSpPr>
            <p:cNvPr id="36" name="Google Shape;694;p42">
              <a:extLst>
                <a:ext uri="{FF2B5EF4-FFF2-40B4-BE49-F238E27FC236}">
                  <a16:creationId xmlns:a16="http://schemas.microsoft.com/office/drawing/2014/main" id="{A76A6D75-28C3-4E64-7666-38DC0393C61A}"/>
                </a:ext>
              </a:extLst>
            </p:cNvPr>
            <p:cNvSpPr/>
            <p:nvPr/>
          </p:nvSpPr>
          <p:spPr>
            <a:xfrm>
              <a:off x="1700713" y="1888507"/>
              <a:ext cx="3272793" cy="288005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694;p42">
              <a:extLst>
                <a:ext uri="{FF2B5EF4-FFF2-40B4-BE49-F238E27FC236}">
                  <a16:creationId xmlns:a16="http://schemas.microsoft.com/office/drawing/2014/main" id="{FA52E2E3-B880-9BA0-7790-F09D824649F1}"/>
                </a:ext>
              </a:extLst>
            </p:cNvPr>
            <p:cNvSpPr/>
            <p:nvPr/>
          </p:nvSpPr>
          <p:spPr>
            <a:xfrm>
              <a:off x="1700713" y="2176512"/>
              <a:ext cx="3272793" cy="292452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694;p42">
              <a:extLst>
                <a:ext uri="{FF2B5EF4-FFF2-40B4-BE49-F238E27FC236}">
                  <a16:creationId xmlns:a16="http://schemas.microsoft.com/office/drawing/2014/main" id="{014C1511-975E-717B-6397-8EFB8A7FD66D}"/>
                </a:ext>
              </a:extLst>
            </p:cNvPr>
            <p:cNvSpPr/>
            <p:nvPr/>
          </p:nvSpPr>
          <p:spPr>
            <a:xfrm>
              <a:off x="2007428" y="5252857"/>
              <a:ext cx="1048864" cy="28323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694;p42">
              <a:extLst>
                <a:ext uri="{FF2B5EF4-FFF2-40B4-BE49-F238E27FC236}">
                  <a16:creationId xmlns:a16="http://schemas.microsoft.com/office/drawing/2014/main" id="{7528BC43-84CA-C325-649B-0F2BAAB217ED}"/>
                </a:ext>
              </a:extLst>
            </p:cNvPr>
            <p:cNvSpPr/>
            <p:nvPr/>
          </p:nvSpPr>
          <p:spPr>
            <a:xfrm>
              <a:off x="3150692" y="5266241"/>
              <a:ext cx="1095723" cy="28323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695;p42">
              <a:extLst>
                <a:ext uri="{FF2B5EF4-FFF2-40B4-BE49-F238E27FC236}">
                  <a16:creationId xmlns:a16="http://schemas.microsoft.com/office/drawing/2014/main" id="{245BC07C-7CBE-D33B-07C1-EFAC80257663}"/>
                </a:ext>
              </a:extLst>
            </p:cNvPr>
            <p:cNvSpPr/>
            <p:nvPr/>
          </p:nvSpPr>
          <p:spPr>
            <a:xfrm>
              <a:off x="5060851" y="186456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695;p42">
              <a:extLst>
                <a:ext uri="{FF2B5EF4-FFF2-40B4-BE49-F238E27FC236}">
                  <a16:creationId xmlns:a16="http://schemas.microsoft.com/office/drawing/2014/main" id="{9AD8F248-6642-21C4-3EFF-077583B48B9E}"/>
                </a:ext>
              </a:extLst>
            </p:cNvPr>
            <p:cNvSpPr/>
            <p:nvPr/>
          </p:nvSpPr>
          <p:spPr>
            <a:xfrm>
              <a:off x="5060851" y="2280917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5;p42">
              <a:extLst>
                <a:ext uri="{FF2B5EF4-FFF2-40B4-BE49-F238E27FC236}">
                  <a16:creationId xmlns:a16="http://schemas.microsoft.com/office/drawing/2014/main" id="{51A79D86-6410-F239-F0C3-97CAC9B01BBF}"/>
                </a:ext>
              </a:extLst>
            </p:cNvPr>
            <p:cNvSpPr/>
            <p:nvPr/>
          </p:nvSpPr>
          <p:spPr>
            <a:xfrm>
              <a:off x="2378265" y="561782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695;p42">
              <a:extLst>
                <a:ext uri="{FF2B5EF4-FFF2-40B4-BE49-F238E27FC236}">
                  <a16:creationId xmlns:a16="http://schemas.microsoft.com/office/drawing/2014/main" id="{341923DE-A677-D833-E1F5-C320B3E4C534}"/>
                </a:ext>
              </a:extLst>
            </p:cNvPr>
            <p:cNvSpPr/>
            <p:nvPr/>
          </p:nvSpPr>
          <p:spPr>
            <a:xfrm>
              <a:off x="3544958" y="5652825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694;p42">
              <a:extLst>
                <a:ext uri="{FF2B5EF4-FFF2-40B4-BE49-F238E27FC236}">
                  <a16:creationId xmlns:a16="http://schemas.microsoft.com/office/drawing/2014/main" id="{CC6A3994-D641-4A40-389F-0CB0B073C28D}"/>
                </a:ext>
              </a:extLst>
            </p:cNvPr>
            <p:cNvSpPr/>
            <p:nvPr/>
          </p:nvSpPr>
          <p:spPr>
            <a:xfrm>
              <a:off x="1698451" y="1609036"/>
              <a:ext cx="1192668" cy="288005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695;p42">
              <a:extLst>
                <a:ext uri="{FF2B5EF4-FFF2-40B4-BE49-F238E27FC236}">
                  <a16:creationId xmlns:a16="http://schemas.microsoft.com/office/drawing/2014/main" id="{1FDF2D35-7B9A-77C1-4DA3-92FF3461B4C6}"/>
                </a:ext>
              </a:extLst>
            </p:cNvPr>
            <p:cNvSpPr/>
            <p:nvPr/>
          </p:nvSpPr>
          <p:spPr>
            <a:xfrm>
              <a:off x="3082524" y="158692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02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412484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문의게시판 글 상세보기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4C491F-04E3-2F3F-3B9B-8AE425C9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5" y="2909716"/>
            <a:ext cx="5232151" cy="1481892"/>
          </a:xfrm>
          <a:prstGeom prst="rect">
            <a:avLst/>
          </a:prstGeom>
        </p:spPr>
      </p:pic>
      <p:sp>
        <p:nvSpPr>
          <p:cNvPr id="9" name="Google Shape;694;p42">
            <a:extLst>
              <a:ext uri="{FF2B5EF4-FFF2-40B4-BE49-F238E27FC236}">
                <a16:creationId xmlns:a16="http://schemas.microsoft.com/office/drawing/2014/main" id="{7379671A-3509-68FA-F86E-7F59EC021810}"/>
              </a:ext>
            </a:extLst>
          </p:cNvPr>
          <p:cNvSpPr/>
          <p:nvPr/>
        </p:nvSpPr>
        <p:spPr>
          <a:xfrm>
            <a:off x="696256" y="4030156"/>
            <a:ext cx="738656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694;p42">
            <a:extLst>
              <a:ext uri="{FF2B5EF4-FFF2-40B4-BE49-F238E27FC236}">
                <a16:creationId xmlns:a16="http://schemas.microsoft.com/office/drawing/2014/main" id="{B632DA10-85F4-DAE6-577B-50927DDCDD71}"/>
              </a:ext>
            </a:extLst>
          </p:cNvPr>
          <p:cNvSpPr/>
          <p:nvPr/>
        </p:nvSpPr>
        <p:spPr>
          <a:xfrm>
            <a:off x="3340359" y="4032581"/>
            <a:ext cx="738656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5;p42">
            <a:extLst>
              <a:ext uri="{FF2B5EF4-FFF2-40B4-BE49-F238E27FC236}">
                <a16:creationId xmlns:a16="http://schemas.microsoft.com/office/drawing/2014/main" id="{F0CBC43E-2D4D-BD79-BB0F-4848F68E0D0A}"/>
              </a:ext>
            </a:extLst>
          </p:cNvPr>
          <p:cNvSpPr/>
          <p:nvPr/>
        </p:nvSpPr>
        <p:spPr>
          <a:xfrm>
            <a:off x="911989" y="433471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0F4F3ABA-E1FB-3023-70F3-BE4425AC787D}"/>
              </a:ext>
            </a:extLst>
          </p:cNvPr>
          <p:cNvSpPr/>
          <p:nvPr/>
        </p:nvSpPr>
        <p:spPr>
          <a:xfrm>
            <a:off x="3539989" y="4315967"/>
            <a:ext cx="265833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EC6F556A-3DDC-205C-78CA-59358335367F}"/>
              </a:ext>
            </a:extLst>
          </p:cNvPr>
          <p:cNvSpPr/>
          <p:nvPr/>
        </p:nvSpPr>
        <p:spPr>
          <a:xfrm>
            <a:off x="4383930" y="4315967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695;p42">
            <a:extLst>
              <a:ext uri="{FF2B5EF4-FFF2-40B4-BE49-F238E27FC236}">
                <a16:creationId xmlns:a16="http://schemas.microsoft.com/office/drawing/2014/main" id="{DA551763-FA87-57E0-DC92-F3C591426F3D}"/>
              </a:ext>
            </a:extLst>
          </p:cNvPr>
          <p:cNvSpPr/>
          <p:nvPr/>
        </p:nvSpPr>
        <p:spPr>
          <a:xfrm>
            <a:off x="5218881" y="4325498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B376E4-7550-1758-437C-83165597AB30}"/>
              </a:ext>
            </a:extLst>
          </p:cNvPr>
          <p:cNvGrpSpPr/>
          <p:nvPr/>
        </p:nvGrpSpPr>
        <p:grpSpPr>
          <a:xfrm>
            <a:off x="6840507" y="1699544"/>
            <a:ext cx="5064449" cy="667369"/>
            <a:chOff x="7292703" y="860167"/>
            <a:chExt cx="5064449" cy="667369"/>
          </a:xfrm>
        </p:grpSpPr>
        <p:sp>
          <p:nvSpPr>
            <p:cNvPr id="26" name="Google Shape;695;p42">
              <a:extLst>
                <a:ext uri="{FF2B5EF4-FFF2-40B4-BE49-F238E27FC236}">
                  <a16:creationId xmlns:a16="http://schemas.microsoft.com/office/drawing/2014/main" id="{08C85965-FC52-E897-9646-87E58FFFE4F7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03;p49">
              <a:extLst>
                <a:ext uri="{FF2B5EF4-FFF2-40B4-BE49-F238E27FC236}">
                  <a16:creationId xmlns:a16="http://schemas.microsoft.com/office/drawing/2014/main" id="{D39116CB-E561-C0D1-E172-2750769A19FF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910;p49">
              <a:extLst>
                <a:ext uri="{FF2B5EF4-FFF2-40B4-BE49-F238E27FC236}">
                  <a16:creationId xmlns:a16="http://schemas.microsoft.com/office/drawing/2014/main" id="{85B7D42E-5C07-8EC9-879A-A550B6EC1F61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목록으로 이동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093F7B-0725-55C9-478B-4FC5B49190D6}"/>
              </a:ext>
            </a:extLst>
          </p:cNvPr>
          <p:cNvGrpSpPr/>
          <p:nvPr/>
        </p:nvGrpSpPr>
        <p:grpSpPr>
          <a:xfrm>
            <a:off x="6840507" y="2732427"/>
            <a:ext cx="5064449" cy="667369"/>
            <a:chOff x="7292703" y="860167"/>
            <a:chExt cx="5064449" cy="667369"/>
          </a:xfrm>
        </p:grpSpPr>
        <p:sp>
          <p:nvSpPr>
            <p:cNvPr id="30" name="Google Shape;695;p42">
              <a:extLst>
                <a:ext uri="{FF2B5EF4-FFF2-40B4-BE49-F238E27FC236}">
                  <a16:creationId xmlns:a16="http://schemas.microsoft.com/office/drawing/2014/main" id="{D45D5F25-4DF1-1B26-27A2-8DA4CF00DC14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03;p49">
              <a:extLst>
                <a:ext uri="{FF2B5EF4-FFF2-40B4-BE49-F238E27FC236}">
                  <a16:creationId xmlns:a16="http://schemas.microsoft.com/office/drawing/2014/main" id="{50C04C39-E04B-59A9-BA06-723E3596647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신고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10;p49">
              <a:extLst>
                <a:ext uri="{FF2B5EF4-FFF2-40B4-BE49-F238E27FC236}">
                  <a16:creationId xmlns:a16="http://schemas.microsoft.com/office/drawing/2014/main" id="{AE386650-2D82-8690-1848-2BF3090217B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신고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74FC12-25BE-CFFB-C1D8-8BBD3AAE7DFE}"/>
              </a:ext>
            </a:extLst>
          </p:cNvPr>
          <p:cNvGrpSpPr/>
          <p:nvPr/>
        </p:nvGrpSpPr>
        <p:grpSpPr>
          <a:xfrm>
            <a:off x="6840507" y="3754607"/>
            <a:ext cx="5064449" cy="882772"/>
            <a:chOff x="7292703" y="860167"/>
            <a:chExt cx="5064449" cy="882772"/>
          </a:xfrm>
        </p:grpSpPr>
        <p:sp>
          <p:nvSpPr>
            <p:cNvPr id="34" name="Google Shape;695;p42">
              <a:extLst>
                <a:ext uri="{FF2B5EF4-FFF2-40B4-BE49-F238E27FC236}">
                  <a16:creationId xmlns:a16="http://schemas.microsoft.com/office/drawing/2014/main" id="{567452E7-C4D8-582B-7D6C-05C2D49950B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903;p49">
              <a:extLst>
                <a:ext uri="{FF2B5EF4-FFF2-40B4-BE49-F238E27FC236}">
                  <a16:creationId xmlns:a16="http://schemas.microsoft.com/office/drawing/2014/main" id="{C5079317-92B2-CD7E-803F-F205C2A1A6B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910;p49">
              <a:extLst>
                <a:ext uri="{FF2B5EF4-FFF2-40B4-BE49-F238E27FC236}">
                  <a16:creationId xmlns:a16="http://schemas.microsoft.com/office/drawing/2014/main" id="{F122BADA-4AA8-B014-A466-1D5B64D0D8F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수정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글 수정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B3B279-28C5-1DF6-D777-C62C8B7BEE8B}"/>
              </a:ext>
            </a:extLst>
          </p:cNvPr>
          <p:cNvGrpSpPr/>
          <p:nvPr/>
        </p:nvGrpSpPr>
        <p:grpSpPr>
          <a:xfrm>
            <a:off x="6840507" y="4759337"/>
            <a:ext cx="5064449" cy="667328"/>
            <a:chOff x="7292703" y="860167"/>
            <a:chExt cx="5064449" cy="667328"/>
          </a:xfrm>
        </p:grpSpPr>
        <p:sp>
          <p:nvSpPr>
            <p:cNvPr id="38" name="Google Shape;695;p42">
              <a:extLst>
                <a:ext uri="{FF2B5EF4-FFF2-40B4-BE49-F238E27FC236}">
                  <a16:creationId xmlns:a16="http://schemas.microsoft.com/office/drawing/2014/main" id="{4BDC415B-D761-2EFF-9E27-BB80529840FC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03;p49">
              <a:extLst>
                <a:ext uri="{FF2B5EF4-FFF2-40B4-BE49-F238E27FC236}">
                  <a16:creationId xmlns:a16="http://schemas.microsoft.com/office/drawing/2014/main" id="{A155A94A-3370-ECFA-A286-D5614A0D75B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삭제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10;p49">
              <a:extLst>
                <a:ext uri="{FF2B5EF4-FFF2-40B4-BE49-F238E27FC236}">
                  <a16:creationId xmlns:a16="http://schemas.microsoft.com/office/drawing/2014/main" id="{B853B341-C11D-1734-422A-BC2A4F7C6C2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본인이 작성했을 시에만 삭제 가능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41" name="Google Shape;694;p42">
            <a:extLst>
              <a:ext uri="{FF2B5EF4-FFF2-40B4-BE49-F238E27FC236}">
                <a16:creationId xmlns:a16="http://schemas.microsoft.com/office/drawing/2014/main" id="{DE2DB555-1479-1B93-1AC6-4B460E409447}"/>
              </a:ext>
            </a:extLst>
          </p:cNvPr>
          <p:cNvSpPr/>
          <p:nvPr/>
        </p:nvSpPr>
        <p:spPr>
          <a:xfrm>
            <a:off x="4139853" y="4022582"/>
            <a:ext cx="738656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2" name="Google Shape;694;p42">
            <a:extLst>
              <a:ext uri="{FF2B5EF4-FFF2-40B4-BE49-F238E27FC236}">
                <a16:creationId xmlns:a16="http://schemas.microsoft.com/office/drawing/2014/main" id="{29CE57E0-9BF3-AF92-68C9-89B408227AB6}"/>
              </a:ext>
            </a:extLst>
          </p:cNvPr>
          <p:cNvSpPr/>
          <p:nvPr/>
        </p:nvSpPr>
        <p:spPr>
          <a:xfrm>
            <a:off x="4939347" y="4030156"/>
            <a:ext cx="738656" cy="21239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0926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3778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문의게시판 글 수정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25DF74-2DC7-C32B-86F9-ABC72DF62CD6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59CCF4E-79F6-4A8D-7B1A-FF9481A13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7" y="1705367"/>
            <a:ext cx="4800205" cy="438279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5978D-6CE8-CE35-62B4-C883544055AA}"/>
              </a:ext>
            </a:extLst>
          </p:cNvPr>
          <p:cNvGrpSpPr/>
          <p:nvPr/>
        </p:nvGrpSpPr>
        <p:grpSpPr>
          <a:xfrm>
            <a:off x="1630645" y="1913413"/>
            <a:ext cx="3925932" cy="4433132"/>
            <a:chOff x="1698451" y="1586924"/>
            <a:chExt cx="3925932" cy="4433132"/>
          </a:xfrm>
        </p:grpSpPr>
        <p:sp>
          <p:nvSpPr>
            <p:cNvPr id="19" name="Google Shape;694;p42">
              <a:extLst>
                <a:ext uri="{FF2B5EF4-FFF2-40B4-BE49-F238E27FC236}">
                  <a16:creationId xmlns:a16="http://schemas.microsoft.com/office/drawing/2014/main" id="{5CAC5980-77ED-7CEE-BA69-D6616F603A40}"/>
                </a:ext>
              </a:extLst>
            </p:cNvPr>
            <p:cNvSpPr/>
            <p:nvPr/>
          </p:nvSpPr>
          <p:spPr>
            <a:xfrm>
              <a:off x="1700713" y="2029973"/>
              <a:ext cx="3526468" cy="288005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694;p42">
              <a:extLst>
                <a:ext uri="{FF2B5EF4-FFF2-40B4-BE49-F238E27FC236}">
                  <a16:creationId xmlns:a16="http://schemas.microsoft.com/office/drawing/2014/main" id="{68330EB0-9082-0B16-7665-0F74F38161EF}"/>
                </a:ext>
              </a:extLst>
            </p:cNvPr>
            <p:cNvSpPr/>
            <p:nvPr/>
          </p:nvSpPr>
          <p:spPr>
            <a:xfrm>
              <a:off x="1698451" y="2413808"/>
              <a:ext cx="3526468" cy="267156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694;p42">
              <a:extLst>
                <a:ext uri="{FF2B5EF4-FFF2-40B4-BE49-F238E27FC236}">
                  <a16:creationId xmlns:a16="http://schemas.microsoft.com/office/drawing/2014/main" id="{A505624E-EAD1-0135-E839-2FB134E94C2F}"/>
                </a:ext>
              </a:extLst>
            </p:cNvPr>
            <p:cNvSpPr/>
            <p:nvPr/>
          </p:nvSpPr>
          <p:spPr>
            <a:xfrm>
              <a:off x="2260579" y="5388796"/>
              <a:ext cx="975540" cy="28323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694;p42">
              <a:extLst>
                <a:ext uri="{FF2B5EF4-FFF2-40B4-BE49-F238E27FC236}">
                  <a16:creationId xmlns:a16="http://schemas.microsoft.com/office/drawing/2014/main" id="{BF86AE41-E0AE-C279-D755-A055C54480DA}"/>
                </a:ext>
              </a:extLst>
            </p:cNvPr>
            <p:cNvSpPr/>
            <p:nvPr/>
          </p:nvSpPr>
          <p:spPr>
            <a:xfrm>
              <a:off x="3304286" y="5388796"/>
              <a:ext cx="975541" cy="283232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695;p42">
              <a:extLst>
                <a:ext uri="{FF2B5EF4-FFF2-40B4-BE49-F238E27FC236}">
                  <a16:creationId xmlns:a16="http://schemas.microsoft.com/office/drawing/2014/main" id="{6B1B0420-B69B-1A3A-E0D1-C6C6FF800AD4}"/>
                </a:ext>
              </a:extLst>
            </p:cNvPr>
            <p:cNvSpPr/>
            <p:nvPr/>
          </p:nvSpPr>
          <p:spPr>
            <a:xfrm>
              <a:off x="5308847" y="2006642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695;p42">
              <a:extLst>
                <a:ext uri="{FF2B5EF4-FFF2-40B4-BE49-F238E27FC236}">
                  <a16:creationId xmlns:a16="http://schemas.microsoft.com/office/drawing/2014/main" id="{7C6FE82A-4433-F386-03F3-B76D084246C8}"/>
                </a:ext>
              </a:extLst>
            </p:cNvPr>
            <p:cNvSpPr/>
            <p:nvPr/>
          </p:nvSpPr>
          <p:spPr>
            <a:xfrm>
              <a:off x="5317193" y="242301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E9A450F1-D365-EA3D-31D3-E1CAC104634D}"/>
                </a:ext>
              </a:extLst>
            </p:cNvPr>
            <p:cNvSpPr/>
            <p:nvPr/>
          </p:nvSpPr>
          <p:spPr>
            <a:xfrm>
              <a:off x="2583929" y="5708720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5;p42">
              <a:extLst>
                <a:ext uri="{FF2B5EF4-FFF2-40B4-BE49-F238E27FC236}">
                  <a16:creationId xmlns:a16="http://schemas.microsoft.com/office/drawing/2014/main" id="{7024697A-CA51-1B4F-2EAC-FD017BFC2C35}"/>
                </a:ext>
              </a:extLst>
            </p:cNvPr>
            <p:cNvSpPr/>
            <p:nvPr/>
          </p:nvSpPr>
          <p:spPr>
            <a:xfrm>
              <a:off x="3675133" y="5708347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4;p42">
              <a:extLst>
                <a:ext uri="{FF2B5EF4-FFF2-40B4-BE49-F238E27FC236}">
                  <a16:creationId xmlns:a16="http://schemas.microsoft.com/office/drawing/2014/main" id="{EB51723E-93FC-587A-3A3B-8794F2B256BF}"/>
                </a:ext>
              </a:extLst>
            </p:cNvPr>
            <p:cNvSpPr/>
            <p:nvPr/>
          </p:nvSpPr>
          <p:spPr>
            <a:xfrm>
              <a:off x="1698451" y="1609036"/>
              <a:ext cx="1243184" cy="288005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695;p42">
              <a:extLst>
                <a:ext uri="{FF2B5EF4-FFF2-40B4-BE49-F238E27FC236}">
                  <a16:creationId xmlns:a16="http://schemas.microsoft.com/office/drawing/2014/main" id="{D1785C78-A3F7-69E8-5D02-1EDB40D5E58F}"/>
                </a:ext>
              </a:extLst>
            </p:cNvPr>
            <p:cNvSpPr/>
            <p:nvPr/>
          </p:nvSpPr>
          <p:spPr>
            <a:xfrm>
              <a:off x="3082524" y="1586924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C9000FE-34C4-8B8B-163C-746CD32A75FD}"/>
              </a:ext>
            </a:extLst>
          </p:cNvPr>
          <p:cNvGrpSpPr/>
          <p:nvPr/>
        </p:nvGrpSpPr>
        <p:grpSpPr>
          <a:xfrm>
            <a:off x="6744580" y="1504970"/>
            <a:ext cx="5064449" cy="667328"/>
            <a:chOff x="7292703" y="860167"/>
            <a:chExt cx="5064449" cy="667328"/>
          </a:xfrm>
        </p:grpSpPr>
        <p:sp>
          <p:nvSpPr>
            <p:cNvPr id="35" name="Google Shape;695;p42">
              <a:extLst>
                <a:ext uri="{FF2B5EF4-FFF2-40B4-BE49-F238E27FC236}">
                  <a16:creationId xmlns:a16="http://schemas.microsoft.com/office/drawing/2014/main" id="{08E324A5-ECE4-9ABC-9AB1-18515A076EAF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903;p49">
              <a:extLst>
                <a:ext uri="{FF2B5EF4-FFF2-40B4-BE49-F238E27FC236}">
                  <a16:creationId xmlns:a16="http://schemas.microsoft.com/office/drawing/2014/main" id="{AC171FB8-9EF9-A3E3-5898-3709F1C415D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문의목록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10;p49">
              <a:extLst>
                <a:ext uri="{FF2B5EF4-FFF2-40B4-BE49-F238E27FC236}">
                  <a16:creationId xmlns:a16="http://schemas.microsoft.com/office/drawing/2014/main" id="{8A6518C5-A506-36B7-045F-DCC51E8F424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계정문의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서비스문의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기타 중에서 선택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C5B31A-EDC8-AF30-71AE-C1F3BED019B6}"/>
              </a:ext>
            </a:extLst>
          </p:cNvPr>
          <p:cNvGrpSpPr/>
          <p:nvPr/>
        </p:nvGrpSpPr>
        <p:grpSpPr>
          <a:xfrm>
            <a:off x="6779547" y="2329528"/>
            <a:ext cx="5064449" cy="882772"/>
            <a:chOff x="7292703" y="860167"/>
            <a:chExt cx="5064449" cy="882772"/>
          </a:xfrm>
        </p:grpSpPr>
        <p:sp>
          <p:nvSpPr>
            <p:cNvPr id="39" name="Google Shape;695;p42">
              <a:extLst>
                <a:ext uri="{FF2B5EF4-FFF2-40B4-BE49-F238E27FC236}">
                  <a16:creationId xmlns:a16="http://schemas.microsoft.com/office/drawing/2014/main" id="{CD1651D1-51E5-0593-6C5A-37139350F5F2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903;p49">
              <a:extLst>
                <a:ext uri="{FF2B5EF4-FFF2-40B4-BE49-F238E27FC236}">
                  <a16:creationId xmlns:a16="http://schemas.microsoft.com/office/drawing/2014/main" id="{379CD418-C84A-5A98-ACA2-0E29D39B555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제목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10;p49">
              <a:extLst>
                <a:ext uri="{FF2B5EF4-FFF2-40B4-BE49-F238E27FC236}">
                  <a16:creationId xmlns:a16="http://schemas.microsoft.com/office/drawing/2014/main" id="{C827A981-9866-81F2-FA6D-202ECEF63E10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제목 작성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50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자 이상 입력 불가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C791B1-52E2-9CB8-9485-4774107E9556}"/>
              </a:ext>
            </a:extLst>
          </p:cNvPr>
          <p:cNvGrpSpPr/>
          <p:nvPr/>
        </p:nvGrpSpPr>
        <p:grpSpPr>
          <a:xfrm>
            <a:off x="6779547" y="3362411"/>
            <a:ext cx="5064449" cy="667369"/>
            <a:chOff x="7292703" y="860167"/>
            <a:chExt cx="5064449" cy="667369"/>
          </a:xfrm>
        </p:grpSpPr>
        <p:sp>
          <p:nvSpPr>
            <p:cNvPr id="43" name="Google Shape;695;p42">
              <a:extLst>
                <a:ext uri="{FF2B5EF4-FFF2-40B4-BE49-F238E27FC236}">
                  <a16:creationId xmlns:a16="http://schemas.microsoft.com/office/drawing/2014/main" id="{9472AF5B-91CA-9DD5-5151-ACFC15DB672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903;p49">
              <a:extLst>
                <a:ext uri="{FF2B5EF4-FFF2-40B4-BE49-F238E27FC236}">
                  <a16:creationId xmlns:a16="http://schemas.microsoft.com/office/drawing/2014/main" id="{8609AB11-5C92-2B0A-D108-0AB60084A9DA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내용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910;p49">
              <a:extLst>
                <a:ext uri="{FF2B5EF4-FFF2-40B4-BE49-F238E27FC236}">
                  <a16:creationId xmlns:a16="http://schemas.microsoft.com/office/drawing/2014/main" id="{7CD7109D-7A81-170D-E19E-36D3B0D1E335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수정할 내용 작성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D6D8002-52EC-252E-6B05-C60287C769EC}"/>
              </a:ext>
            </a:extLst>
          </p:cNvPr>
          <p:cNvGrpSpPr/>
          <p:nvPr/>
        </p:nvGrpSpPr>
        <p:grpSpPr>
          <a:xfrm>
            <a:off x="6779547" y="4278068"/>
            <a:ext cx="5064449" cy="667369"/>
            <a:chOff x="7292703" y="860167"/>
            <a:chExt cx="5064449" cy="667369"/>
          </a:xfrm>
        </p:grpSpPr>
        <p:sp>
          <p:nvSpPr>
            <p:cNvPr id="47" name="Google Shape;695;p42">
              <a:extLst>
                <a:ext uri="{FF2B5EF4-FFF2-40B4-BE49-F238E27FC236}">
                  <a16:creationId xmlns:a16="http://schemas.microsoft.com/office/drawing/2014/main" id="{203139E6-8264-EA80-4414-DA55FED2F7F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903;p49">
              <a:extLst>
                <a:ext uri="{FF2B5EF4-FFF2-40B4-BE49-F238E27FC236}">
                  <a16:creationId xmlns:a16="http://schemas.microsoft.com/office/drawing/2014/main" id="{9C2FF610-3979-0E4D-8C5A-0674B3BCD76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수정완료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910;p49">
              <a:extLst>
                <a:ext uri="{FF2B5EF4-FFF2-40B4-BE49-F238E27FC236}">
                  <a16:creationId xmlns:a16="http://schemas.microsoft.com/office/drawing/2014/main" id="{02D82089-ADE8-ABE7-4296-14F572E7AF76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게시글을 수정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C34A2B2-CB85-730F-70FC-EABE7FCC3D5C}"/>
              </a:ext>
            </a:extLst>
          </p:cNvPr>
          <p:cNvGrpSpPr/>
          <p:nvPr/>
        </p:nvGrpSpPr>
        <p:grpSpPr>
          <a:xfrm>
            <a:off x="6779547" y="5208659"/>
            <a:ext cx="5064449" cy="667369"/>
            <a:chOff x="7292703" y="860167"/>
            <a:chExt cx="5064449" cy="667369"/>
          </a:xfrm>
        </p:grpSpPr>
        <p:sp>
          <p:nvSpPr>
            <p:cNvPr id="51" name="Google Shape;695;p42">
              <a:extLst>
                <a:ext uri="{FF2B5EF4-FFF2-40B4-BE49-F238E27FC236}">
                  <a16:creationId xmlns:a16="http://schemas.microsoft.com/office/drawing/2014/main" id="{8CF666D7-9BBB-E4C8-F62D-E8224721264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5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903;p49">
              <a:extLst>
                <a:ext uri="{FF2B5EF4-FFF2-40B4-BE49-F238E27FC236}">
                  <a16:creationId xmlns:a16="http://schemas.microsoft.com/office/drawing/2014/main" id="{1C49BA93-E58F-B0A5-8EA2-C6C49A4B5737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3" name="Google Shape;910;p49">
              <a:extLst>
                <a:ext uri="{FF2B5EF4-FFF2-40B4-BE49-F238E27FC236}">
                  <a16:creationId xmlns:a16="http://schemas.microsoft.com/office/drawing/2014/main" id="{2ADEB05E-AF59-04EF-4C21-BFE8AD9A207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문의게시판 목록으로 이동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63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23658"/>
            <a:ext cx="601785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377848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마이페이지 내 정보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206660" y="724610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0A434DE-EF72-5B2D-D2CD-A2C2DAB12112}"/>
              </a:ext>
            </a:extLst>
          </p:cNvPr>
          <p:cNvGrpSpPr/>
          <p:nvPr/>
        </p:nvGrpSpPr>
        <p:grpSpPr>
          <a:xfrm>
            <a:off x="6938750" y="2190569"/>
            <a:ext cx="5064449" cy="667369"/>
            <a:chOff x="7292703" y="860167"/>
            <a:chExt cx="5064449" cy="667369"/>
          </a:xfrm>
        </p:grpSpPr>
        <p:sp>
          <p:nvSpPr>
            <p:cNvPr id="62" name="Google Shape;695;p42">
              <a:extLst>
                <a:ext uri="{FF2B5EF4-FFF2-40B4-BE49-F238E27FC236}">
                  <a16:creationId xmlns:a16="http://schemas.microsoft.com/office/drawing/2014/main" id="{DAD71AA9-391E-AABC-C2CC-108FBD4CD3C8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3" name="Google Shape;903;p49">
              <a:extLst>
                <a:ext uri="{FF2B5EF4-FFF2-40B4-BE49-F238E27FC236}">
                  <a16:creationId xmlns:a16="http://schemas.microsoft.com/office/drawing/2014/main" id="{07A83FCB-30C5-94F8-7DD7-B203BBA6EC2D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조회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4" name="Google Shape;910;p49">
              <a:extLst>
                <a:ext uri="{FF2B5EF4-FFF2-40B4-BE49-F238E27FC236}">
                  <a16:creationId xmlns:a16="http://schemas.microsoft.com/office/drawing/2014/main" id="{5148C61C-37D1-4B76-C28E-7ABB9C3AA64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 대여조회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D2C803B-C193-1CB4-4BD6-C576CEEFAB83}"/>
              </a:ext>
            </a:extLst>
          </p:cNvPr>
          <p:cNvGrpSpPr/>
          <p:nvPr/>
        </p:nvGrpSpPr>
        <p:grpSpPr>
          <a:xfrm>
            <a:off x="6938750" y="3223452"/>
            <a:ext cx="5064449" cy="667369"/>
            <a:chOff x="7292703" y="860167"/>
            <a:chExt cx="5064449" cy="667369"/>
          </a:xfrm>
        </p:grpSpPr>
        <p:sp>
          <p:nvSpPr>
            <p:cNvPr id="66" name="Google Shape;695;p42">
              <a:extLst>
                <a:ext uri="{FF2B5EF4-FFF2-40B4-BE49-F238E27FC236}">
                  <a16:creationId xmlns:a16="http://schemas.microsoft.com/office/drawing/2014/main" id="{997BD5F5-B4A5-8806-BCC5-A3E2BDADE05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7" name="Google Shape;903;p49">
              <a:extLst>
                <a:ext uri="{FF2B5EF4-FFF2-40B4-BE49-F238E27FC236}">
                  <a16:creationId xmlns:a16="http://schemas.microsoft.com/office/drawing/2014/main" id="{AEECB4EF-7355-A00A-A964-3D1A911E775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내가 쓴 글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8" name="Google Shape;910;p49">
              <a:extLst>
                <a:ext uri="{FF2B5EF4-FFF2-40B4-BE49-F238E27FC236}">
                  <a16:creationId xmlns:a16="http://schemas.microsoft.com/office/drawing/2014/main" id="{AB08F6AB-8E72-F341-6981-D6FC0ABEA798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내가 쓴 글 화면으로 이동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9E5BB64-DD42-B414-F391-984CF3E284D6}"/>
              </a:ext>
            </a:extLst>
          </p:cNvPr>
          <p:cNvGrpSpPr/>
          <p:nvPr/>
        </p:nvGrpSpPr>
        <p:grpSpPr>
          <a:xfrm>
            <a:off x="6938750" y="4245632"/>
            <a:ext cx="5064449" cy="667369"/>
            <a:chOff x="7292703" y="860167"/>
            <a:chExt cx="5064449" cy="667369"/>
          </a:xfrm>
        </p:grpSpPr>
        <p:sp>
          <p:nvSpPr>
            <p:cNvPr id="70" name="Google Shape;695;p42">
              <a:extLst>
                <a:ext uri="{FF2B5EF4-FFF2-40B4-BE49-F238E27FC236}">
                  <a16:creationId xmlns:a16="http://schemas.microsoft.com/office/drawing/2014/main" id="{D027787D-A075-F66B-3F48-371BC2FDECD4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1" name="Google Shape;903;p49">
              <a:extLst>
                <a:ext uri="{FF2B5EF4-FFF2-40B4-BE49-F238E27FC236}">
                  <a16:creationId xmlns:a16="http://schemas.microsoft.com/office/drawing/2014/main" id="{00DFD641-B815-C0B0-6EA3-2C6B93009463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비밀번호 변경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2" name="Google Shape;910;p49">
              <a:extLst>
                <a:ext uri="{FF2B5EF4-FFF2-40B4-BE49-F238E27FC236}">
                  <a16:creationId xmlns:a16="http://schemas.microsoft.com/office/drawing/2014/main" id="{A7CFCDD0-D2C3-6D76-F636-EF4BF2E2E1B5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비밀변호 변경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E09629B-D385-8BCD-9FB4-908036E2C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4" y="2623183"/>
            <a:ext cx="5631506" cy="21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EF6B850-D2A3-021C-78B8-938EB0CE177D}"/>
              </a:ext>
            </a:extLst>
          </p:cNvPr>
          <p:cNvGrpSpPr/>
          <p:nvPr/>
        </p:nvGrpSpPr>
        <p:grpSpPr>
          <a:xfrm>
            <a:off x="1835460" y="2746392"/>
            <a:ext cx="3719366" cy="1110258"/>
            <a:chOff x="1718066" y="2273219"/>
            <a:chExt cx="3719366" cy="1110258"/>
          </a:xfrm>
        </p:grpSpPr>
        <p:sp>
          <p:nvSpPr>
            <p:cNvPr id="14" name="Google Shape;694;p42">
              <a:extLst>
                <a:ext uri="{FF2B5EF4-FFF2-40B4-BE49-F238E27FC236}">
                  <a16:creationId xmlns:a16="http://schemas.microsoft.com/office/drawing/2014/main" id="{BA0CD3D6-8324-69E4-FF74-7C90F3165DD5}"/>
                </a:ext>
              </a:extLst>
            </p:cNvPr>
            <p:cNvSpPr/>
            <p:nvPr/>
          </p:nvSpPr>
          <p:spPr>
            <a:xfrm>
              <a:off x="1718066" y="2693661"/>
              <a:ext cx="1783776" cy="220989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Malgun Gothic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694;p42">
              <a:extLst>
                <a:ext uri="{FF2B5EF4-FFF2-40B4-BE49-F238E27FC236}">
                  <a16:creationId xmlns:a16="http://schemas.microsoft.com/office/drawing/2014/main" id="{120ED07D-267A-4ECE-88AD-A6B88287DFE7}"/>
                </a:ext>
              </a:extLst>
            </p:cNvPr>
            <p:cNvSpPr/>
            <p:nvPr/>
          </p:nvSpPr>
          <p:spPr>
            <a:xfrm>
              <a:off x="3505434" y="2688003"/>
              <a:ext cx="1931998" cy="220989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Malgun Gothic"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" name="Google Shape;694;p42">
              <a:extLst>
                <a:ext uri="{FF2B5EF4-FFF2-40B4-BE49-F238E27FC236}">
                  <a16:creationId xmlns:a16="http://schemas.microsoft.com/office/drawing/2014/main" id="{10AA4664-69D3-06BE-F920-601825C671CC}"/>
                </a:ext>
              </a:extLst>
            </p:cNvPr>
            <p:cNvSpPr/>
            <p:nvPr/>
          </p:nvSpPr>
          <p:spPr>
            <a:xfrm>
              <a:off x="1718066" y="3117315"/>
              <a:ext cx="1312067" cy="220989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Malgun Gothic"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695;p42">
              <a:extLst>
                <a:ext uri="{FF2B5EF4-FFF2-40B4-BE49-F238E27FC236}">
                  <a16:creationId xmlns:a16="http://schemas.microsoft.com/office/drawing/2014/main" id="{FAC55484-2514-6965-67FD-3B714B70B899}"/>
                </a:ext>
              </a:extLst>
            </p:cNvPr>
            <p:cNvSpPr/>
            <p:nvPr/>
          </p:nvSpPr>
          <p:spPr>
            <a:xfrm>
              <a:off x="2456058" y="2307659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695;p42">
              <a:extLst>
                <a:ext uri="{FF2B5EF4-FFF2-40B4-BE49-F238E27FC236}">
                  <a16:creationId xmlns:a16="http://schemas.microsoft.com/office/drawing/2014/main" id="{A61CB7F5-2978-35AB-232D-F1F5FC4426FD}"/>
                </a:ext>
              </a:extLst>
            </p:cNvPr>
            <p:cNvSpPr/>
            <p:nvPr/>
          </p:nvSpPr>
          <p:spPr>
            <a:xfrm>
              <a:off x="4465793" y="2273219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695;p42">
              <a:extLst>
                <a:ext uri="{FF2B5EF4-FFF2-40B4-BE49-F238E27FC236}">
                  <a16:creationId xmlns:a16="http://schemas.microsoft.com/office/drawing/2014/main" id="{FC12C6CB-EAD2-AF49-616C-86B09858CA25}"/>
                </a:ext>
              </a:extLst>
            </p:cNvPr>
            <p:cNvSpPr/>
            <p:nvPr/>
          </p:nvSpPr>
          <p:spPr>
            <a:xfrm>
              <a:off x="3113433" y="3072141"/>
              <a:ext cx="307190" cy="31133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07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494BDE-13EB-AB2C-B42E-4AE1F386E862}"/>
              </a:ext>
            </a:extLst>
          </p:cNvPr>
          <p:cNvSpPr/>
          <p:nvPr/>
        </p:nvSpPr>
        <p:spPr>
          <a:xfrm>
            <a:off x="-271357" y="0"/>
            <a:ext cx="123767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-272379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B35BF-671B-56B9-D9DE-609F2F86CECA}"/>
              </a:ext>
            </a:extLst>
          </p:cNvPr>
          <p:cNvSpPr txBox="1"/>
          <p:nvPr/>
        </p:nvSpPr>
        <p:spPr>
          <a:xfrm>
            <a:off x="-185750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CF457-293A-A623-D00F-B8A94108C09B}"/>
              </a:ext>
            </a:extLst>
          </p:cNvPr>
          <p:cNvSpPr txBox="1"/>
          <p:nvPr/>
        </p:nvSpPr>
        <p:spPr>
          <a:xfrm>
            <a:off x="437258" y="80027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적용기술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302CB-A027-EA8C-0958-39FC5F0C87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024" y="980728"/>
            <a:ext cx="2159927" cy="602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E2FBAA-0E61-C0C0-CBAE-42825F6BBF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20" y="2299932"/>
            <a:ext cx="1645017" cy="8221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E7777-5AEC-535B-0E81-179DE79810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43" y="3821470"/>
            <a:ext cx="1266170" cy="6156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85F228-0AAE-A9E0-419C-32ABE3C62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09" y="1579852"/>
            <a:ext cx="1860668" cy="64529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AD5B5F3-40F1-CC51-5EAA-2881EC2D3A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4690" y="3861048"/>
            <a:ext cx="1967418" cy="591462"/>
          </a:xfrm>
          <a:prstGeom prst="rect">
            <a:avLst/>
          </a:prstGeom>
        </p:spPr>
      </p:pic>
      <p:pic>
        <p:nvPicPr>
          <p:cNvPr id="47" name="Picture 2" descr="dbeaver ë¡ê³ ì ëí ì´ë¯¸ì§ ê²ìê²°ê³¼">
            <a:extLst>
              <a:ext uri="{FF2B5EF4-FFF2-40B4-BE49-F238E27FC236}">
                <a16:creationId xmlns:a16="http://schemas.microsoft.com/office/drawing/2014/main" id="{04822B0A-7D55-7865-ECF2-F5A113CC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14" y="3059587"/>
            <a:ext cx="1676917" cy="5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ED3EF34-4327-6E9B-8714-F6CE2C8D7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260" y="1045412"/>
            <a:ext cx="2319601" cy="534440"/>
          </a:xfrm>
          <a:prstGeom prst="rect">
            <a:avLst/>
          </a:prstGeom>
        </p:spPr>
      </p:pic>
      <p:pic>
        <p:nvPicPr>
          <p:cNvPr id="49" name="Picture 2" descr="full calendar ë¡ê³ ì ëí ì´ë¯¸ì§ ê²ìê²°ê³¼">
            <a:extLst>
              <a:ext uri="{FF2B5EF4-FFF2-40B4-BE49-F238E27FC236}">
                <a16:creationId xmlns:a16="http://schemas.microsoft.com/office/drawing/2014/main" id="{9A6A289E-AC39-7147-BBC9-350168C91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8357" y="1124744"/>
            <a:ext cx="2664113" cy="4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AutoShape 6" descr="ck editor ë¡ê³ ì ëí ì´ë¯¸ì§ ê²ìê²°ê³¼">
            <a:extLst>
              <a:ext uri="{FF2B5EF4-FFF2-40B4-BE49-F238E27FC236}">
                <a16:creationId xmlns:a16="http://schemas.microsoft.com/office/drawing/2014/main" id="{36842494-4DB9-9651-6D5F-872629A5D2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2271" y="3276600"/>
            <a:ext cx="38745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BBB710C-1FFF-BC72-91B5-8BA850DA6B7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0" y="2564904"/>
            <a:ext cx="1974776" cy="39444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E35C0C4-2957-6788-21E9-85C19AF05DA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0982" y="2741653"/>
            <a:ext cx="2463610" cy="687347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8D0ED904-76B7-05C8-6009-6EBBE189583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56334" y="1966884"/>
            <a:ext cx="2296250" cy="526012"/>
          </a:xfrm>
          <a:prstGeom prst="rect">
            <a:avLst/>
          </a:prstGeom>
        </p:spPr>
      </p:pic>
      <p:pic>
        <p:nvPicPr>
          <p:cNvPr id="54" name="Picture 2" descr="github ë¡ê³ ì ëí ì´ë¯¸ì§ ê²ìê²°ê³¼">
            <a:extLst>
              <a:ext uri="{FF2B5EF4-FFF2-40B4-BE49-F238E27FC236}">
                <a16:creationId xmlns:a16="http://schemas.microsoft.com/office/drawing/2014/main" id="{2D6D324C-4153-7388-56FD-74F59A0B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398" y="3861048"/>
            <a:ext cx="1857178" cy="3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8C791AE-6A6D-9336-4A4D-C5E6F1DDE8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060" y="2298061"/>
            <a:ext cx="2247526" cy="482867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1F811A5-D956-F4A3-A169-B3CCD9C6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8" y="1634208"/>
            <a:ext cx="1815488" cy="4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8891CEB5-7063-C603-D432-F39068A0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1" y="1037388"/>
            <a:ext cx="2232248" cy="4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Logo of Bootstrap">
            <a:extLst>
              <a:ext uri="{FF2B5EF4-FFF2-40B4-BE49-F238E27FC236}">
                <a16:creationId xmlns:a16="http://schemas.microsoft.com/office/drawing/2014/main" id="{33014180-97EE-73B7-4F64-311D602D3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3253" y="3212976"/>
            <a:ext cx="2037003" cy="5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JQUERYì ëí ì´ë¯¸ì§ ê²ìê²°ê³¼">
            <a:extLst>
              <a:ext uri="{FF2B5EF4-FFF2-40B4-BE49-F238E27FC236}">
                <a16:creationId xmlns:a16="http://schemas.microsoft.com/office/drawing/2014/main" id="{9570A394-C622-31B8-3419-6CBBD0CDB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84032" y="1772816"/>
            <a:ext cx="2102034" cy="5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B9B2EF-904B-6785-BC8A-46A2EF19FF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6" y="3147755"/>
            <a:ext cx="2815213" cy="1176386"/>
          </a:xfrm>
          <a:prstGeom prst="rect">
            <a:avLst/>
          </a:prstGeom>
        </p:spPr>
      </p:pic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D644A2C7-0F6C-98B2-A8DA-3B2875BF4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43290"/>
              </p:ext>
            </p:extLst>
          </p:nvPr>
        </p:nvGraphicFramePr>
        <p:xfrm>
          <a:off x="695400" y="4650714"/>
          <a:ext cx="10801200" cy="1728190"/>
        </p:xfrm>
        <a:graphic>
          <a:graphicData uri="http://schemas.openxmlformats.org/drawingml/2006/table">
            <a:tbl>
              <a:tblPr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596">
                  <a:extLst>
                    <a:ext uri="{9D8B030D-6E8A-4147-A177-3AD203B41FA5}">
                      <a16:colId xmlns:a16="http://schemas.microsoft.com/office/drawing/2014/main" val="2502169577"/>
                    </a:ext>
                  </a:extLst>
                </a:gridCol>
                <a:gridCol w="2090555">
                  <a:extLst>
                    <a:ext uri="{9D8B030D-6E8A-4147-A177-3AD203B41FA5}">
                      <a16:colId xmlns:a16="http://schemas.microsoft.com/office/drawing/2014/main" val="1130181008"/>
                    </a:ext>
                  </a:extLst>
                </a:gridCol>
                <a:gridCol w="1567917">
                  <a:extLst>
                    <a:ext uri="{9D8B030D-6E8A-4147-A177-3AD203B41FA5}">
                      <a16:colId xmlns:a16="http://schemas.microsoft.com/office/drawing/2014/main" val="861362398"/>
                    </a:ext>
                  </a:extLst>
                </a:gridCol>
                <a:gridCol w="2235731">
                  <a:extLst>
                    <a:ext uri="{9D8B030D-6E8A-4147-A177-3AD203B41FA5}">
                      <a16:colId xmlns:a16="http://schemas.microsoft.com/office/drawing/2014/main" val="2471436209"/>
                    </a:ext>
                  </a:extLst>
                </a:gridCol>
                <a:gridCol w="1376626">
                  <a:extLst>
                    <a:ext uri="{9D8B030D-6E8A-4147-A177-3AD203B41FA5}">
                      <a16:colId xmlns:a16="http://schemas.microsoft.com/office/drawing/2014/main" val="255795992"/>
                    </a:ext>
                  </a:extLst>
                </a:gridCol>
                <a:gridCol w="2223775">
                  <a:extLst>
                    <a:ext uri="{9D8B030D-6E8A-4147-A177-3AD203B41FA5}">
                      <a16:colId xmlns:a16="http://schemas.microsoft.com/office/drawing/2014/main" val="3019401338"/>
                    </a:ext>
                  </a:extLst>
                </a:gridCol>
              </a:tblGrid>
              <a:tr h="3456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보유 기술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개발 환경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사용 가능 도구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8741140"/>
                  </a:ext>
                </a:extLst>
              </a:tr>
              <a:tr h="3456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언어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개발 툴</a:t>
                      </a:r>
                      <a:r>
                        <a:rPr lang="ko-KR" altLang="en-US" sz="12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Java / Spring / JSP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OS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Windows10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개발 도구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Eclipse / VS Code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DBeaver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4642"/>
                  </a:ext>
                </a:extLst>
              </a:tr>
              <a:tr h="172819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HTML / CSS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Server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NaverCloudPlayform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/ Apache Tomcat 8.5 / slack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1929870"/>
                  </a:ext>
                </a:extLst>
              </a:tr>
              <a:tr h="1728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형상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Git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Github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82726"/>
                  </a:ext>
                </a:extLst>
              </a:tr>
              <a:tr h="345638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Javascript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Jquery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Framework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Spring / Bootstrap / Mybatis3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536026"/>
                  </a:ext>
                </a:extLst>
              </a:tr>
              <a:tr h="345638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Ajax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Database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Oracle 11g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문서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Powerpoint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/ Excel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751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222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9838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44983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마이페이지 비밀번호 변경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2A45C4-838C-5C85-0CF1-33AC4DAAF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8" y="2189596"/>
            <a:ext cx="5733303" cy="2470675"/>
          </a:xfrm>
          <a:prstGeom prst="rect">
            <a:avLst/>
          </a:prstGeom>
        </p:spPr>
      </p:pic>
      <p:sp>
        <p:nvSpPr>
          <p:cNvPr id="14" name="Google Shape;694;p42">
            <a:extLst>
              <a:ext uri="{FF2B5EF4-FFF2-40B4-BE49-F238E27FC236}">
                <a16:creationId xmlns:a16="http://schemas.microsoft.com/office/drawing/2014/main" id="{1B02143E-F186-9637-5263-C5E48682ECBF}"/>
              </a:ext>
            </a:extLst>
          </p:cNvPr>
          <p:cNvSpPr/>
          <p:nvPr/>
        </p:nvSpPr>
        <p:spPr>
          <a:xfrm>
            <a:off x="2317202" y="2768355"/>
            <a:ext cx="1648064" cy="22884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B2AAE476-65FD-AAFE-27E8-AA7D073B9400}"/>
              </a:ext>
            </a:extLst>
          </p:cNvPr>
          <p:cNvSpPr/>
          <p:nvPr/>
        </p:nvSpPr>
        <p:spPr>
          <a:xfrm>
            <a:off x="2292377" y="3157461"/>
            <a:ext cx="1673622" cy="657794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694;p42">
            <a:extLst>
              <a:ext uri="{FF2B5EF4-FFF2-40B4-BE49-F238E27FC236}">
                <a16:creationId xmlns:a16="http://schemas.microsoft.com/office/drawing/2014/main" id="{2D75BD59-C18D-BB97-2D8C-7673A97DF3CF}"/>
              </a:ext>
            </a:extLst>
          </p:cNvPr>
          <p:cNvSpPr/>
          <p:nvPr/>
        </p:nvSpPr>
        <p:spPr>
          <a:xfrm>
            <a:off x="2012977" y="3994857"/>
            <a:ext cx="1091767" cy="22884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694;p42">
            <a:extLst>
              <a:ext uri="{FF2B5EF4-FFF2-40B4-BE49-F238E27FC236}">
                <a16:creationId xmlns:a16="http://schemas.microsoft.com/office/drawing/2014/main" id="{1C2EC8F4-890A-436E-205B-A84809DD24C7}"/>
              </a:ext>
            </a:extLst>
          </p:cNvPr>
          <p:cNvSpPr/>
          <p:nvPr/>
        </p:nvSpPr>
        <p:spPr>
          <a:xfrm>
            <a:off x="3142400" y="3994857"/>
            <a:ext cx="1091767" cy="22884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695;p42">
            <a:extLst>
              <a:ext uri="{FF2B5EF4-FFF2-40B4-BE49-F238E27FC236}">
                <a16:creationId xmlns:a16="http://schemas.microsoft.com/office/drawing/2014/main" id="{D5C5F693-F7A3-7B2C-92F5-EA07618CE722}"/>
              </a:ext>
            </a:extLst>
          </p:cNvPr>
          <p:cNvSpPr/>
          <p:nvPr/>
        </p:nvSpPr>
        <p:spPr>
          <a:xfrm>
            <a:off x="1781569" y="2707475"/>
            <a:ext cx="31627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695;p42">
            <a:extLst>
              <a:ext uri="{FF2B5EF4-FFF2-40B4-BE49-F238E27FC236}">
                <a16:creationId xmlns:a16="http://schemas.microsoft.com/office/drawing/2014/main" id="{B7E2ADF7-A127-032C-9891-A8BA997A6748}"/>
              </a:ext>
            </a:extLst>
          </p:cNvPr>
          <p:cNvSpPr/>
          <p:nvPr/>
        </p:nvSpPr>
        <p:spPr>
          <a:xfrm>
            <a:off x="1781569" y="3120809"/>
            <a:ext cx="31627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5" name="Google Shape;695;p42">
            <a:extLst>
              <a:ext uri="{FF2B5EF4-FFF2-40B4-BE49-F238E27FC236}">
                <a16:creationId xmlns:a16="http://schemas.microsoft.com/office/drawing/2014/main" id="{5C0DAFB2-93CC-A367-3A39-1D40EA2A0DB2}"/>
              </a:ext>
            </a:extLst>
          </p:cNvPr>
          <p:cNvSpPr/>
          <p:nvPr/>
        </p:nvSpPr>
        <p:spPr>
          <a:xfrm>
            <a:off x="2389593" y="4285241"/>
            <a:ext cx="31627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695;p42">
            <a:extLst>
              <a:ext uri="{FF2B5EF4-FFF2-40B4-BE49-F238E27FC236}">
                <a16:creationId xmlns:a16="http://schemas.microsoft.com/office/drawing/2014/main" id="{F9781E99-E8E6-4AF2-1652-5B347E513D93}"/>
              </a:ext>
            </a:extLst>
          </p:cNvPr>
          <p:cNvSpPr/>
          <p:nvPr/>
        </p:nvSpPr>
        <p:spPr>
          <a:xfrm>
            <a:off x="3519016" y="4294692"/>
            <a:ext cx="31627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5D1D65-FE8B-E408-499D-B4A184197380}"/>
              </a:ext>
            </a:extLst>
          </p:cNvPr>
          <p:cNvGrpSpPr/>
          <p:nvPr/>
        </p:nvGrpSpPr>
        <p:grpSpPr>
          <a:xfrm>
            <a:off x="6789053" y="1792731"/>
            <a:ext cx="5214146" cy="667369"/>
            <a:chOff x="7292703" y="860167"/>
            <a:chExt cx="5064449" cy="667369"/>
          </a:xfrm>
        </p:grpSpPr>
        <p:sp>
          <p:nvSpPr>
            <p:cNvPr id="32" name="Google Shape;695;p42">
              <a:extLst>
                <a:ext uri="{FF2B5EF4-FFF2-40B4-BE49-F238E27FC236}">
                  <a16:creationId xmlns:a16="http://schemas.microsoft.com/office/drawing/2014/main" id="{9E78426C-C286-2B71-6111-67EA3976225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903;p49">
              <a:extLst>
                <a:ext uri="{FF2B5EF4-FFF2-40B4-BE49-F238E27FC236}">
                  <a16:creationId xmlns:a16="http://schemas.microsoft.com/office/drawing/2014/main" id="{3D9097F9-EFDE-1D74-A639-732B799F760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현재 비밀번호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910;p49">
              <a:extLst>
                <a:ext uri="{FF2B5EF4-FFF2-40B4-BE49-F238E27FC236}">
                  <a16:creationId xmlns:a16="http://schemas.microsoft.com/office/drawing/2014/main" id="{338AE8B2-997F-7746-F467-87954A9A6BC4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기존 비밀번호 입력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4496CD-732D-3EF0-4947-3ACBFAD4C252}"/>
              </a:ext>
            </a:extLst>
          </p:cNvPr>
          <p:cNvGrpSpPr/>
          <p:nvPr/>
        </p:nvGrpSpPr>
        <p:grpSpPr>
          <a:xfrm>
            <a:off x="6789053" y="2644184"/>
            <a:ext cx="5214146" cy="667328"/>
            <a:chOff x="7292703" y="860167"/>
            <a:chExt cx="5064449" cy="667328"/>
          </a:xfrm>
        </p:grpSpPr>
        <p:sp>
          <p:nvSpPr>
            <p:cNvPr id="36" name="Google Shape;695;p42">
              <a:extLst>
                <a:ext uri="{FF2B5EF4-FFF2-40B4-BE49-F238E27FC236}">
                  <a16:creationId xmlns:a16="http://schemas.microsoft.com/office/drawing/2014/main" id="{5ECDC239-BDB1-B85E-6619-1325BAC46226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03;p49">
              <a:extLst>
                <a:ext uri="{FF2B5EF4-FFF2-40B4-BE49-F238E27FC236}">
                  <a16:creationId xmlns:a16="http://schemas.microsoft.com/office/drawing/2014/main" id="{71A96372-1ED9-EA17-91D5-06FD2A9A405B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새</a:t>
              </a: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비밀번호 및 확인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10;p49">
              <a:extLst>
                <a:ext uri="{FF2B5EF4-FFF2-40B4-BE49-F238E27FC236}">
                  <a16:creationId xmlns:a16="http://schemas.microsoft.com/office/drawing/2014/main" id="{603D7C25-4741-A376-321D-F534B852F0F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영어 대소문자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숫자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특수문자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( ‘~!@@#$%^&amp;*)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입력가능</a:t>
              </a:r>
              <a:endPara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C3064D-0E88-D6BA-4333-65183904A5C7}"/>
              </a:ext>
            </a:extLst>
          </p:cNvPr>
          <p:cNvGrpSpPr/>
          <p:nvPr/>
        </p:nvGrpSpPr>
        <p:grpSpPr>
          <a:xfrm>
            <a:off x="6789053" y="3666364"/>
            <a:ext cx="5214146" cy="882772"/>
            <a:chOff x="7292703" y="860167"/>
            <a:chExt cx="5064449" cy="882772"/>
          </a:xfrm>
        </p:grpSpPr>
        <p:sp>
          <p:nvSpPr>
            <p:cNvPr id="40" name="Google Shape;695;p42">
              <a:extLst>
                <a:ext uri="{FF2B5EF4-FFF2-40B4-BE49-F238E27FC236}">
                  <a16:creationId xmlns:a16="http://schemas.microsoft.com/office/drawing/2014/main" id="{6F91E00B-BEC4-C300-BBAA-14776DD3D94B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903;p49">
              <a:extLst>
                <a:ext uri="{FF2B5EF4-FFF2-40B4-BE49-F238E27FC236}">
                  <a16:creationId xmlns:a16="http://schemas.microsoft.com/office/drawing/2014/main" id="{AB0B4686-8E16-6035-763F-6F35D066A76C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910;p49">
              <a:extLst>
                <a:ext uri="{FF2B5EF4-FFF2-40B4-BE49-F238E27FC236}">
                  <a16:creationId xmlns:a16="http://schemas.microsoft.com/office/drawing/2014/main" id="{A0593D96-5CED-8DC7-1A06-3B48DF5CD0A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유효성 체크 후 비밀번호 변경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-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내 정보 화면으로 이동</a:t>
              </a:r>
              <a:endParaRPr lang="en-US" altLang="ko-KR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E25CF82-7B3E-5CC2-1248-60A56665BB6B}"/>
              </a:ext>
            </a:extLst>
          </p:cNvPr>
          <p:cNvGrpSpPr/>
          <p:nvPr/>
        </p:nvGrpSpPr>
        <p:grpSpPr>
          <a:xfrm>
            <a:off x="6789053" y="4563407"/>
            <a:ext cx="5214146" cy="882772"/>
            <a:chOff x="7292703" y="860167"/>
            <a:chExt cx="5064449" cy="882772"/>
          </a:xfrm>
        </p:grpSpPr>
        <p:sp>
          <p:nvSpPr>
            <p:cNvPr id="44" name="Google Shape;695;p42">
              <a:extLst>
                <a:ext uri="{FF2B5EF4-FFF2-40B4-BE49-F238E27FC236}">
                  <a16:creationId xmlns:a16="http://schemas.microsoft.com/office/drawing/2014/main" id="{ED095BB0-31E6-9B63-EC17-7EF04CE225A7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903;p49">
              <a:extLst>
                <a:ext uri="{FF2B5EF4-FFF2-40B4-BE49-F238E27FC236}">
                  <a16:creationId xmlns:a16="http://schemas.microsoft.com/office/drawing/2014/main" id="{E9B5205D-F2C6-C84F-429A-C1E2876FE0B2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취소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910;p49">
              <a:extLst>
                <a:ext uri="{FF2B5EF4-FFF2-40B4-BE49-F238E27FC236}">
                  <a16:creationId xmlns:a16="http://schemas.microsoft.com/office/drawing/2014/main" id="{9061DC58-BA09-A7CA-AD64-CC72BAAD0E1C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비밀번호 변경 취소</a:t>
              </a:r>
              <a:endPara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-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내 정보 화면으로 이동</a:t>
              </a:r>
              <a:r>
                <a:rPr lang="ko-KR" altLang="en-US" sz="14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037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385394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마이페이지 내가 쓴 글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54598"/>
            <a:ext cx="5907199" cy="60122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9617" y="766100"/>
            <a:ext cx="6688606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A9C4C8-5371-D843-A1AA-CEF70465AAD4}"/>
              </a:ext>
            </a:extLst>
          </p:cNvPr>
          <p:cNvGrpSpPr/>
          <p:nvPr/>
        </p:nvGrpSpPr>
        <p:grpSpPr>
          <a:xfrm>
            <a:off x="7320947" y="3876425"/>
            <a:ext cx="5064449" cy="667328"/>
            <a:chOff x="7292703" y="860167"/>
            <a:chExt cx="5064449" cy="667328"/>
          </a:xfrm>
        </p:grpSpPr>
        <p:sp>
          <p:nvSpPr>
            <p:cNvPr id="29" name="Google Shape;695;p42">
              <a:extLst>
                <a:ext uri="{FF2B5EF4-FFF2-40B4-BE49-F238E27FC236}">
                  <a16:creationId xmlns:a16="http://schemas.microsoft.com/office/drawing/2014/main" id="{CF65B0FE-EDF0-1061-67F9-031DAFE49CF9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903;p49">
              <a:extLst>
                <a:ext uri="{FF2B5EF4-FFF2-40B4-BE49-F238E27FC236}">
                  <a16:creationId xmlns:a16="http://schemas.microsoft.com/office/drawing/2014/main" id="{E00603D8-6388-615C-B5C0-857CAF9E1CB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작성한 글 정보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910;p49">
              <a:extLst>
                <a:ext uri="{FF2B5EF4-FFF2-40B4-BE49-F238E27FC236}">
                  <a16:creationId xmlns:a16="http://schemas.microsoft.com/office/drawing/2014/main" id="{DF4027C8-010E-65E3-EF4E-E049CE867342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카테고리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제목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작성일 등 작성한 글 정보 제공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sym typeface="Malgun Gothic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1C96BE-C7E4-0FF9-2E35-AF2A99793A22}"/>
              </a:ext>
            </a:extLst>
          </p:cNvPr>
          <p:cNvGrpSpPr/>
          <p:nvPr/>
        </p:nvGrpSpPr>
        <p:grpSpPr>
          <a:xfrm>
            <a:off x="7302557" y="1819332"/>
            <a:ext cx="5064449" cy="667369"/>
            <a:chOff x="7292703" y="860167"/>
            <a:chExt cx="5064449" cy="667369"/>
          </a:xfrm>
        </p:grpSpPr>
        <p:sp>
          <p:nvSpPr>
            <p:cNvPr id="37" name="Google Shape;695;p42">
              <a:extLst>
                <a:ext uri="{FF2B5EF4-FFF2-40B4-BE49-F238E27FC236}">
                  <a16:creationId xmlns:a16="http://schemas.microsoft.com/office/drawing/2014/main" id="{2527DF17-948A-6B62-5BB3-8F6DDA1CD413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903;p49">
              <a:extLst>
                <a:ext uri="{FF2B5EF4-FFF2-40B4-BE49-F238E27FC236}">
                  <a16:creationId xmlns:a16="http://schemas.microsoft.com/office/drawing/2014/main" id="{0028BE4B-71F4-346A-A7DC-0832372B9E20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내 정보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910;p49">
              <a:extLst>
                <a:ext uri="{FF2B5EF4-FFF2-40B4-BE49-F238E27FC236}">
                  <a16:creationId xmlns:a16="http://schemas.microsoft.com/office/drawing/2014/main" id="{6AB870E4-E8A5-3077-FE0B-A761B5A80D5E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 정보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0287C9-6DF8-C84E-D89E-24C31191A3D5}"/>
              </a:ext>
            </a:extLst>
          </p:cNvPr>
          <p:cNvGrpSpPr/>
          <p:nvPr/>
        </p:nvGrpSpPr>
        <p:grpSpPr>
          <a:xfrm>
            <a:off x="7302557" y="2849464"/>
            <a:ext cx="5064449" cy="667369"/>
            <a:chOff x="7292703" y="860167"/>
            <a:chExt cx="5064449" cy="667369"/>
          </a:xfrm>
        </p:grpSpPr>
        <p:sp>
          <p:nvSpPr>
            <p:cNvPr id="44" name="Google Shape;695;p42">
              <a:extLst>
                <a:ext uri="{FF2B5EF4-FFF2-40B4-BE49-F238E27FC236}">
                  <a16:creationId xmlns:a16="http://schemas.microsoft.com/office/drawing/2014/main" id="{7B82301F-6DFC-8EBB-436E-75FD012E8AFD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903;p49">
              <a:extLst>
                <a:ext uri="{FF2B5EF4-FFF2-40B4-BE49-F238E27FC236}">
                  <a16:creationId xmlns:a16="http://schemas.microsoft.com/office/drawing/2014/main" id="{89AF01D9-FAD9-3C1D-FEC3-F665FCBD3BD9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대여 조회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910;p49">
              <a:extLst>
                <a:ext uri="{FF2B5EF4-FFF2-40B4-BE49-F238E27FC236}">
                  <a16:creationId xmlns:a16="http://schemas.microsoft.com/office/drawing/2014/main" id="{8C21DFD6-4D8E-72A3-518C-9F1D101B9ECA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마이페이지 내 대여조회 화면으로 이동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2B360A-9758-366C-5ED7-C88450D01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8" y="3218469"/>
            <a:ext cx="6504144" cy="1471243"/>
          </a:xfrm>
          <a:prstGeom prst="rect">
            <a:avLst/>
          </a:prstGeom>
        </p:spPr>
      </p:pic>
      <p:sp>
        <p:nvSpPr>
          <p:cNvPr id="40" name="Google Shape;694;p42">
            <a:extLst>
              <a:ext uri="{FF2B5EF4-FFF2-40B4-BE49-F238E27FC236}">
                <a16:creationId xmlns:a16="http://schemas.microsoft.com/office/drawing/2014/main" id="{8EB18D95-103E-FF83-DB27-891EE1596079}"/>
              </a:ext>
            </a:extLst>
          </p:cNvPr>
          <p:cNvSpPr/>
          <p:nvPr/>
        </p:nvSpPr>
        <p:spPr>
          <a:xfrm>
            <a:off x="607161" y="3590265"/>
            <a:ext cx="5664329" cy="11169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1" name="Google Shape;695;p42">
            <a:extLst>
              <a:ext uri="{FF2B5EF4-FFF2-40B4-BE49-F238E27FC236}">
                <a16:creationId xmlns:a16="http://schemas.microsoft.com/office/drawing/2014/main" id="{B98CB5D0-479D-F4B8-4FD5-88FB0B7B2BFD}"/>
              </a:ext>
            </a:extLst>
          </p:cNvPr>
          <p:cNvSpPr/>
          <p:nvPr/>
        </p:nvSpPr>
        <p:spPr>
          <a:xfrm>
            <a:off x="2278646" y="3054013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2" name="Google Shape;694;p42">
            <a:extLst>
              <a:ext uri="{FF2B5EF4-FFF2-40B4-BE49-F238E27FC236}">
                <a16:creationId xmlns:a16="http://schemas.microsoft.com/office/drawing/2014/main" id="{91FF4DA9-0140-D4EA-9082-8CA862AFBAD4}"/>
              </a:ext>
            </a:extLst>
          </p:cNvPr>
          <p:cNvSpPr/>
          <p:nvPr/>
        </p:nvSpPr>
        <p:spPr>
          <a:xfrm>
            <a:off x="2960424" y="3429000"/>
            <a:ext cx="730048" cy="17301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7" name="Google Shape;695;p42">
            <a:extLst>
              <a:ext uri="{FF2B5EF4-FFF2-40B4-BE49-F238E27FC236}">
                <a16:creationId xmlns:a16="http://schemas.microsoft.com/office/drawing/2014/main" id="{A503ECC5-3964-382B-FD6D-52755AE12E41}"/>
              </a:ext>
            </a:extLst>
          </p:cNvPr>
          <p:cNvSpPr/>
          <p:nvPr/>
        </p:nvSpPr>
        <p:spPr>
          <a:xfrm>
            <a:off x="3174711" y="3046434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694;p42">
            <a:extLst>
              <a:ext uri="{FF2B5EF4-FFF2-40B4-BE49-F238E27FC236}">
                <a16:creationId xmlns:a16="http://schemas.microsoft.com/office/drawing/2014/main" id="{0F396CF3-3474-AFF6-D935-6BE06CA052F2}"/>
              </a:ext>
            </a:extLst>
          </p:cNvPr>
          <p:cNvSpPr/>
          <p:nvPr/>
        </p:nvSpPr>
        <p:spPr>
          <a:xfrm>
            <a:off x="607162" y="3737146"/>
            <a:ext cx="5664329" cy="63096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695;p42">
            <a:extLst>
              <a:ext uri="{FF2B5EF4-FFF2-40B4-BE49-F238E27FC236}">
                <a16:creationId xmlns:a16="http://schemas.microsoft.com/office/drawing/2014/main" id="{8234263F-6BFA-7D39-FEFF-6B9E2321F114}"/>
              </a:ext>
            </a:extLst>
          </p:cNvPr>
          <p:cNvSpPr/>
          <p:nvPr/>
        </p:nvSpPr>
        <p:spPr>
          <a:xfrm>
            <a:off x="607162" y="4423951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B74A4A-52AF-9974-A251-A0DA3722BE50}"/>
              </a:ext>
            </a:extLst>
          </p:cNvPr>
          <p:cNvGrpSpPr/>
          <p:nvPr/>
        </p:nvGrpSpPr>
        <p:grpSpPr>
          <a:xfrm>
            <a:off x="7339718" y="4856233"/>
            <a:ext cx="5064449" cy="667328"/>
            <a:chOff x="7292703" y="860167"/>
            <a:chExt cx="5064449" cy="667328"/>
          </a:xfrm>
        </p:grpSpPr>
        <p:sp>
          <p:nvSpPr>
            <p:cNvPr id="14" name="Google Shape;695;p42">
              <a:extLst>
                <a:ext uri="{FF2B5EF4-FFF2-40B4-BE49-F238E27FC236}">
                  <a16:creationId xmlns:a16="http://schemas.microsoft.com/office/drawing/2014/main" id="{071CA7D7-D7C2-CE42-6F83-79B9DC48161A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  <a:tabLst/>
                <a:defRPr/>
              </a:pPr>
              <a:r>
                <a:rPr lang="en-US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903;p49">
              <a:extLst>
                <a:ext uri="{FF2B5EF4-FFF2-40B4-BE49-F238E27FC236}">
                  <a16:creationId xmlns:a16="http://schemas.microsoft.com/office/drawing/2014/main" id="{283F71E2-7C3E-0B6E-E8A6-135D80AD2281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" name="Google Shape;910;p49">
              <a:extLst>
                <a:ext uri="{FF2B5EF4-FFF2-40B4-BE49-F238E27FC236}">
                  <a16:creationId xmlns:a16="http://schemas.microsoft.com/office/drawing/2014/main" id="{A0CCED5B-B958-BF31-FC69-2582A6474BD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누르면 해당 글로 이동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sym typeface="Malgun Gothic"/>
              </a:endParaRPr>
            </a:p>
          </p:txBody>
        </p:sp>
      </p:grpSp>
      <p:sp>
        <p:nvSpPr>
          <p:cNvPr id="17" name="Google Shape;695;p42">
            <a:extLst>
              <a:ext uri="{FF2B5EF4-FFF2-40B4-BE49-F238E27FC236}">
                <a16:creationId xmlns:a16="http://schemas.microsoft.com/office/drawing/2014/main" id="{15074FA7-3E14-6C9F-24D1-A3155DC36536}"/>
              </a:ext>
            </a:extLst>
          </p:cNvPr>
          <p:cNvSpPr/>
          <p:nvPr/>
        </p:nvSpPr>
        <p:spPr>
          <a:xfrm>
            <a:off x="5841161" y="3226172"/>
            <a:ext cx="307190" cy="311336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694;p42">
            <a:extLst>
              <a:ext uri="{FF2B5EF4-FFF2-40B4-BE49-F238E27FC236}">
                <a16:creationId xmlns:a16="http://schemas.microsoft.com/office/drawing/2014/main" id="{EA02BA8A-1A3A-3425-5521-45B931D6ECDE}"/>
              </a:ext>
            </a:extLst>
          </p:cNvPr>
          <p:cNvSpPr/>
          <p:nvPr/>
        </p:nvSpPr>
        <p:spPr>
          <a:xfrm>
            <a:off x="2088242" y="3418107"/>
            <a:ext cx="730048" cy="17301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7627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1" y="760801"/>
            <a:ext cx="5907199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7877028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관리자 신고 관리 화면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adminReportForm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C25858-4074-4A49-6FF9-0491B2848407}"/>
              </a:ext>
            </a:extLst>
          </p:cNvPr>
          <p:cNvGrpSpPr/>
          <p:nvPr/>
        </p:nvGrpSpPr>
        <p:grpSpPr>
          <a:xfrm>
            <a:off x="6687639" y="2552878"/>
            <a:ext cx="5064449" cy="667328"/>
            <a:chOff x="7292703" y="860167"/>
            <a:chExt cx="5064449" cy="667328"/>
          </a:xfrm>
        </p:grpSpPr>
        <p:sp>
          <p:nvSpPr>
            <p:cNvPr id="21" name="Google Shape;695;p42">
              <a:extLst>
                <a:ext uri="{FF2B5EF4-FFF2-40B4-BE49-F238E27FC236}">
                  <a16:creationId xmlns:a16="http://schemas.microsoft.com/office/drawing/2014/main" id="{8216DE38-5A97-5E3A-B5A2-A07A919E889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03;p49">
              <a:extLst>
                <a:ext uri="{FF2B5EF4-FFF2-40B4-BE49-F238E27FC236}">
                  <a16:creationId xmlns:a16="http://schemas.microsoft.com/office/drawing/2014/main" id="{C33519C8-5B19-586C-BF27-27C69C06DE3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통계화면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910;p49">
              <a:extLst>
                <a:ext uri="{FF2B5EF4-FFF2-40B4-BE49-F238E27FC236}">
                  <a16:creationId xmlns:a16="http://schemas.microsoft.com/office/drawing/2014/main" id="{16576C79-66A5-34B1-D719-476443329FA9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관리자 통계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BCAE80-EB7E-F20E-58A1-037AACECA9E0}"/>
              </a:ext>
            </a:extLst>
          </p:cNvPr>
          <p:cNvGrpSpPr/>
          <p:nvPr/>
        </p:nvGrpSpPr>
        <p:grpSpPr>
          <a:xfrm>
            <a:off x="6687639" y="3525083"/>
            <a:ext cx="5064449" cy="667369"/>
            <a:chOff x="7292703" y="860167"/>
            <a:chExt cx="5064449" cy="667369"/>
          </a:xfrm>
        </p:grpSpPr>
        <p:sp>
          <p:nvSpPr>
            <p:cNvPr id="25" name="Google Shape;695;p42">
              <a:extLst>
                <a:ext uri="{FF2B5EF4-FFF2-40B4-BE49-F238E27FC236}">
                  <a16:creationId xmlns:a16="http://schemas.microsoft.com/office/drawing/2014/main" id="{8026708E-62D4-9E3A-38D4-DB1DDBF72391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903;p49">
              <a:extLst>
                <a:ext uri="{FF2B5EF4-FFF2-40B4-BE49-F238E27FC236}">
                  <a16:creationId xmlns:a16="http://schemas.microsoft.com/office/drawing/2014/main" id="{C9DD4DC0-A753-3012-BAC1-478F62DC7E65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신고 게시물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10;p49">
              <a:extLst>
                <a:ext uri="{FF2B5EF4-FFF2-40B4-BE49-F238E27FC236}">
                  <a16:creationId xmlns:a16="http://schemas.microsoft.com/office/drawing/2014/main" id="{2326F62D-887E-7A42-2C16-BAE9B2F4175B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게시글 제목 누르면 글 상세보기로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A321161-F8AF-B914-3958-7F66CBEA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4" y="2752933"/>
            <a:ext cx="5639165" cy="1911662"/>
          </a:xfrm>
          <a:prstGeom prst="rect">
            <a:avLst/>
          </a:prstGeom>
        </p:spPr>
      </p:pic>
      <p:sp>
        <p:nvSpPr>
          <p:cNvPr id="9" name="Google Shape;695;p42">
            <a:extLst>
              <a:ext uri="{FF2B5EF4-FFF2-40B4-BE49-F238E27FC236}">
                <a16:creationId xmlns:a16="http://schemas.microsoft.com/office/drawing/2014/main" id="{C830BDA3-9C94-5BF1-81C3-5EE7370C7A08}"/>
              </a:ext>
            </a:extLst>
          </p:cNvPr>
          <p:cNvSpPr/>
          <p:nvPr/>
        </p:nvSpPr>
        <p:spPr>
          <a:xfrm>
            <a:off x="3861539" y="2823168"/>
            <a:ext cx="257879" cy="257879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694;p42">
            <a:extLst>
              <a:ext uri="{FF2B5EF4-FFF2-40B4-BE49-F238E27FC236}">
                <a16:creationId xmlns:a16="http://schemas.microsoft.com/office/drawing/2014/main" id="{F49890B7-A2AD-0A87-4BC1-1F756A4690FB}"/>
              </a:ext>
            </a:extLst>
          </p:cNvPr>
          <p:cNvSpPr/>
          <p:nvPr/>
        </p:nvSpPr>
        <p:spPr>
          <a:xfrm>
            <a:off x="3261086" y="3167849"/>
            <a:ext cx="1560946" cy="16304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3" name="Google Shape;694;p42">
            <a:extLst>
              <a:ext uri="{FF2B5EF4-FFF2-40B4-BE49-F238E27FC236}">
                <a16:creationId xmlns:a16="http://schemas.microsoft.com/office/drawing/2014/main" id="{900D0E29-39A3-767B-D67F-FF1158B2BC18}"/>
              </a:ext>
            </a:extLst>
          </p:cNvPr>
          <p:cNvSpPr/>
          <p:nvPr/>
        </p:nvSpPr>
        <p:spPr>
          <a:xfrm>
            <a:off x="1603161" y="3172470"/>
            <a:ext cx="1560946" cy="16304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" name="Google Shape;695;p42">
            <a:extLst>
              <a:ext uri="{FF2B5EF4-FFF2-40B4-BE49-F238E27FC236}">
                <a16:creationId xmlns:a16="http://schemas.microsoft.com/office/drawing/2014/main" id="{9358ADFB-E834-9C35-66E3-BBF11D8A4500}"/>
              </a:ext>
            </a:extLst>
          </p:cNvPr>
          <p:cNvSpPr/>
          <p:nvPr/>
        </p:nvSpPr>
        <p:spPr>
          <a:xfrm>
            <a:off x="2254694" y="2833762"/>
            <a:ext cx="257879" cy="257879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1468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BA3255-E009-DA1F-B605-2AD4EB73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5653-9141-1A45-6770-7176777446A0}"/>
              </a:ext>
            </a:extLst>
          </p:cNvPr>
          <p:cNvSpPr txBox="1"/>
          <p:nvPr/>
        </p:nvSpPr>
        <p:spPr>
          <a:xfrm>
            <a:off x="709637" y="80027"/>
            <a:ext cx="78217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관리자 통계 화면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adminStatsForm_dont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738B-ED9F-4968-66D4-A2A5E6D0185F}"/>
              </a:ext>
            </a:extLst>
          </p:cNvPr>
          <p:cNvSpPr txBox="1"/>
          <p:nvPr/>
        </p:nvSpPr>
        <p:spPr>
          <a:xfrm>
            <a:off x="105101" y="-9038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62CE5-BEEA-74A3-5BA1-DE823CC61EA4}"/>
              </a:ext>
            </a:extLst>
          </p:cNvPr>
          <p:cNvSpPr/>
          <p:nvPr/>
        </p:nvSpPr>
        <p:spPr>
          <a:xfrm>
            <a:off x="6096000" y="769838"/>
            <a:ext cx="5907199" cy="6000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EE033F-1FB9-D648-2629-AE386475D6D5}"/>
              </a:ext>
            </a:extLst>
          </p:cNvPr>
          <p:cNvGrpSpPr/>
          <p:nvPr/>
        </p:nvGrpSpPr>
        <p:grpSpPr>
          <a:xfrm>
            <a:off x="7011731" y="2552878"/>
            <a:ext cx="4759722" cy="667328"/>
            <a:chOff x="7292703" y="860167"/>
            <a:chExt cx="5064449" cy="667328"/>
          </a:xfrm>
        </p:grpSpPr>
        <p:sp>
          <p:nvSpPr>
            <p:cNvPr id="9" name="Google Shape;695;p42">
              <a:extLst>
                <a:ext uri="{FF2B5EF4-FFF2-40B4-BE49-F238E27FC236}">
                  <a16:creationId xmlns:a16="http://schemas.microsoft.com/office/drawing/2014/main" id="{8CBB44DF-6BE0-3230-F24A-E66A181712D0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1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03;p49">
              <a:extLst>
                <a:ext uri="{FF2B5EF4-FFF2-40B4-BE49-F238E27FC236}">
                  <a16:creationId xmlns:a16="http://schemas.microsoft.com/office/drawing/2014/main" id="{4D71DA34-8EF8-C22C-2FF0-C2A46BFAC198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i="0" u="none" strike="noStrike" cap="none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신고 게시판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Google Shape;910;p49">
              <a:extLst>
                <a:ext uri="{FF2B5EF4-FFF2-40B4-BE49-F238E27FC236}">
                  <a16:creationId xmlns:a16="http://schemas.microsoft.com/office/drawing/2014/main" id="{AA252E37-85F8-AC33-45AC-563ACDD18CAE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Malgun Gothic"/>
                </a:rPr>
                <a:t>관리자 게시판 관리 화면으로 이동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94757F-AB8D-7EF2-DBDD-5D8FDA43E537}"/>
              </a:ext>
            </a:extLst>
          </p:cNvPr>
          <p:cNvGrpSpPr/>
          <p:nvPr/>
        </p:nvGrpSpPr>
        <p:grpSpPr>
          <a:xfrm>
            <a:off x="7011731" y="3525083"/>
            <a:ext cx="4759722" cy="667369"/>
            <a:chOff x="7292703" y="860167"/>
            <a:chExt cx="5064449" cy="667369"/>
          </a:xfrm>
        </p:grpSpPr>
        <p:sp>
          <p:nvSpPr>
            <p:cNvPr id="21" name="Google Shape;695;p42">
              <a:extLst>
                <a:ext uri="{FF2B5EF4-FFF2-40B4-BE49-F238E27FC236}">
                  <a16:creationId xmlns:a16="http://schemas.microsoft.com/office/drawing/2014/main" id="{7677F2BD-C3B1-4DC9-FD5F-8462DDEB80DF}"/>
                </a:ext>
              </a:extLst>
            </p:cNvPr>
            <p:cNvSpPr/>
            <p:nvPr/>
          </p:nvSpPr>
          <p:spPr>
            <a:xfrm>
              <a:off x="7292703" y="900237"/>
              <a:ext cx="360040" cy="36004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25400" cap="flat" cmpd="sng">
              <a:solidFill>
                <a:srgbClr val="8C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2</a:t>
              </a:r>
              <a:endParaRPr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903;p49">
              <a:extLst>
                <a:ext uri="{FF2B5EF4-FFF2-40B4-BE49-F238E27FC236}">
                  <a16:creationId xmlns:a16="http://schemas.microsoft.com/office/drawing/2014/main" id="{0F7A5313-3E2A-96BB-09AD-C729BE00217E}"/>
                </a:ext>
              </a:extLst>
            </p:cNvPr>
            <p:cNvSpPr txBox="1"/>
            <p:nvPr/>
          </p:nvSpPr>
          <p:spPr>
            <a:xfrm>
              <a:off x="7688054" y="860167"/>
              <a:ext cx="3168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lang="ko-KR" altLang="en-US" sz="20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통계 자료</a:t>
              </a:r>
              <a:endParaRPr sz="2000" b="1" i="0" u="none" strike="noStrike" cap="none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910;p49">
              <a:extLst>
                <a:ext uri="{FF2B5EF4-FFF2-40B4-BE49-F238E27FC236}">
                  <a16:creationId xmlns:a16="http://schemas.microsoft.com/office/drawing/2014/main" id="{ECE09C76-3CE8-2BCB-32E5-742E709DB67D}"/>
                </a:ext>
              </a:extLst>
            </p:cNvPr>
            <p:cNvSpPr txBox="1"/>
            <p:nvPr/>
          </p:nvSpPr>
          <p:spPr>
            <a:xfrm>
              <a:off x="7688054" y="1219759"/>
              <a:ext cx="4669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회원수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지점수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공구수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Malgun Gothic"/>
                  <a:sym typeface="Malgun Gothic"/>
                </a:rPr>
                <a:t> 등 그래프로 통계자료 제공</a:t>
              </a:r>
              <a:endParaRPr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188800" y="769838"/>
            <a:ext cx="6501367" cy="6000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8AD4A95-0570-4427-B68D-12292A209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2401393"/>
            <a:ext cx="6238908" cy="3047600"/>
          </a:xfrm>
          <a:prstGeom prst="rect">
            <a:avLst/>
          </a:prstGeom>
        </p:spPr>
      </p:pic>
      <p:sp>
        <p:nvSpPr>
          <p:cNvPr id="14" name="Google Shape;695;p42">
            <a:extLst>
              <a:ext uri="{FF2B5EF4-FFF2-40B4-BE49-F238E27FC236}">
                <a16:creationId xmlns:a16="http://schemas.microsoft.com/office/drawing/2014/main" id="{B7894364-3F1F-0074-6083-C7E86869BEE1}"/>
              </a:ext>
            </a:extLst>
          </p:cNvPr>
          <p:cNvSpPr/>
          <p:nvPr/>
        </p:nvSpPr>
        <p:spPr>
          <a:xfrm>
            <a:off x="2738407" y="2169313"/>
            <a:ext cx="305565" cy="305565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694;p42">
            <a:extLst>
              <a:ext uri="{FF2B5EF4-FFF2-40B4-BE49-F238E27FC236}">
                <a16:creationId xmlns:a16="http://schemas.microsoft.com/office/drawing/2014/main" id="{D8604160-A7F1-56AB-5359-E8BE9B26C623}"/>
              </a:ext>
            </a:extLst>
          </p:cNvPr>
          <p:cNvSpPr/>
          <p:nvPr/>
        </p:nvSpPr>
        <p:spPr>
          <a:xfrm>
            <a:off x="2225964" y="2614201"/>
            <a:ext cx="1413163" cy="19517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694;p42">
            <a:extLst>
              <a:ext uri="{FF2B5EF4-FFF2-40B4-BE49-F238E27FC236}">
                <a16:creationId xmlns:a16="http://schemas.microsoft.com/office/drawing/2014/main" id="{76A0A257-DA3E-3E53-1FD3-0570C627B4BD}"/>
              </a:ext>
            </a:extLst>
          </p:cNvPr>
          <p:cNvSpPr/>
          <p:nvPr/>
        </p:nvSpPr>
        <p:spPr>
          <a:xfrm>
            <a:off x="417830" y="3390346"/>
            <a:ext cx="6174004" cy="206768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695;p42">
            <a:extLst>
              <a:ext uri="{FF2B5EF4-FFF2-40B4-BE49-F238E27FC236}">
                <a16:creationId xmlns:a16="http://schemas.microsoft.com/office/drawing/2014/main" id="{4A463711-0EA2-716C-28C5-B6D587CAD745}"/>
              </a:ext>
            </a:extLst>
          </p:cNvPr>
          <p:cNvSpPr/>
          <p:nvPr/>
        </p:nvSpPr>
        <p:spPr>
          <a:xfrm>
            <a:off x="6002075" y="3015979"/>
            <a:ext cx="305565" cy="305565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rgbClr val="FFFF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8585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/>
          <p:cNvCxnSpPr>
            <a:cxnSpLocks/>
          </p:cNvCxnSpPr>
          <p:nvPr/>
        </p:nvCxnSpPr>
        <p:spPr>
          <a:xfrm>
            <a:off x="3029528" y="3843488"/>
            <a:ext cx="61606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9389" y="4084348"/>
            <a:ext cx="1847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40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8012" y="3013927"/>
            <a:ext cx="36952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8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프로젝트 시연</a:t>
            </a:r>
            <a:endParaRPr kumimoji="0" lang="ko-KR" altLang="en-US" sz="48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3EC95-A4EE-97A9-0F02-02BAD6966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68" y="2281382"/>
            <a:ext cx="1562106" cy="15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7AE00-0D16-2F1C-2037-DC0E62E57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C9C3C6-9141-FDD4-E177-4FD74F329EA3}"/>
              </a:ext>
            </a:extLst>
          </p:cNvPr>
          <p:cNvSpPr txBox="1"/>
          <p:nvPr/>
        </p:nvSpPr>
        <p:spPr>
          <a:xfrm>
            <a:off x="529389" y="4084348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659CE-50EC-9B80-B17C-D9E76D91054A}"/>
              </a:ext>
            </a:extLst>
          </p:cNvPr>
          <p:cNvSpPr txBox="1"/>
          <p:nvPr/>
        </p:nvSpPr>
        <p:spPr>
          <a:xfrm>
            <a:off x="2118044" y="4195124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CB62BF-95B9-0AD6-8691-9A0E0E751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1" y="2910248"/>
            <a:ext cx="1137587" cy="113758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dist="50800" dir="5400000" sx="1000" sy="1000" algn="ctr" rotWithShape="0">
              <a:srgbClr val="000000">
                <a:alpha val="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9" name="그림 8" descr="대지, 실외, 닫기이(가) 표시된 사진&#10;&#10;자동 생성된 설명">
            <a:extLst>
              <a:ext uri="{FF2B5EF4-FFF2-40B4-BE49-F238E27FC236}">
                <a16:creationId xmlns:a16="http://schemas.microsoft.com/office/drawing/2014/main" id="{2C8B9D6E-C37C-F37C-EAD2-B2C1962134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5" y="9227"/>
            <a:ext cx="5221364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63046F-C0AC-928E-A1B4-3579D3D931FC}"/>
              </a:ext>
            </a:extLst>
          </p:cNvPr>
          <p:cNvSpPr/>
          <p:nvPr/>
        </p:nvSpPr>
        <p:spPr>
          <a:xfrm>
            <a:off x="5293895" y="0"/>
            <a:ext cx="5221365" cy="686722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075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문제점 및 해결책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회의록</a:t>
            </a:r>
            <a:endParaRPr kumimoji="0" lang="ko-KR" altLang="en-US" sz="20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7B5A2">
                  <a:lumMod val="25000"/>
                </a:srgb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5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3285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4501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7B5A2">
                      <a:lumMod val="25000"/>
                    </a:srgb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4705862" y="3075057"/>
              <a:ext cx="43631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문제점 및 해결책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D41BB31-4A38-4D68-11F7-2AAD84C8F475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72037-9C8A-C086-9D07-99E1A55B1666}"/>
              </a:ext>
            </a:extLst>
          </p:cNvPr>
          <p:cNvSpPr txBox="1"/>
          <p:nvPr/>
        </p:nvSpPr>
        <p:spPr>
          <a:xfrm>
            <a:off x="705853" y="52517"/>
            <a:ext cx="4018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문제점 및 해결책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E06B95-B385-FBCF-07FE-F6F58CF0B56D}"/>
              </a:ext>
            </a:extLst>
          </p:cNvPr>
          <p:cNvSpPr/>
          <p:nvPr/>
        </p:nvSpPr>
        <p:spPr>
          <a:xfrm>
            <a:off x="10030692" y="6179127"/>
            <a:ext cx="2161308" cy="62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77018-192C-A107-1AF2-D96228F2ADC3}"/>
              </a:ext>
            </a:extLst>
          </p:cNvPr>
          <p:cNvGrpSpPr/>
          <p:nvPr/>
        </p:nvGrpSpPr>
        <p:grpSpPr>
          <a:xfrm>
            <a:off x="705851" y="1951489"/>
            <a:ext cx="10457951" cy="1596312"/>
            <a:chOff x="286249" y="786086"/>
            <a:chExt cx="11674452" cy="1782000"/>
          </a:xfrm>
        </p:grpSpPr>
        <p:sp>
          <p:nvSpPr>
            <p:cNvPr id="23" name="직사각형 1"/>
            <p:cNvSpPr/>
            <p:nvPr/>
          </p:nvSpPr>
          <p:spPr>
            <a:xfrm>
              <a:off x="286249" y="786086"/>
              <a:ext cx="11674452" cy="1782000"/>
            </a:xfrm>
            <a:prstGeom prst="rect">
              <a:avLst/>
            </a:prstGeom>
            <a:solidFill>
              <a:srgbClr val="C7B5A2">
                <a:alpha val="60000"/>
              </a:srgbClr>
            </a:solidFill>
            <a:ln w="12700" cap="flat" cmpd="sng" algn="ctr">
              <a:solidFill>
                <a:srgbClr val="C7B5A2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강원교육모두 Light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52051" y="975728"/>
              <a:ext cx="6236814" cy="140989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47514" y="991286"/>
              <a:ext cx="3940377" cy="91449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523559" y="2055670"/>
              <a:ext cx="4196730" cy="193695"/>
            </a:xfrm>
            <a:prstGeom prst="rect">
              <a:avLst/>
            </a:prstGeom>
          </p:spPr>
        </p:pic>
      </p:grpSp>
      <p:sp>
        <p:nvSpPr>
          <p:cNvPr id="28" name="TextBox 9"/>
          <p:cNvSpPr txBox="1"/>
          <p:nvPr/>
        </p:nvSpPr>
        <p:spPr>
          <a:xfrm>
            <a:off x="867024" y="3994986"/>
            <a:ext cx="1045795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문제점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공구 리스트를 가져오는 과정에서 초기 검색 </a:t>
            </a:r>
            <a:r>
              <a:rPr lang="ko-KR" altLang="en-US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조건값을</a:t>
            </a: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주지 않았을 때에 </a:t>
            </a: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int</a:t>
            </a: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자료형에 </a:t>
            </a: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null</a:t>
            </a: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 </a:t>
            </a:r>
            <a:endParaRPr lang="en-US" altLang="ko-KR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lvl="0">
              <a:defRPr/>
            </a:pP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들어가며 오류가 발생함</a:t>
            </a:r>
            <a:endParaRPr lang="ko-KR" altLang="en-US" b="1" dirty="0"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해결책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메소드의 </a:t>
            </a:r>
            <a:r>
              <a:rPr kumimoji="0" lang="en-US" altLang="ko-KR" i="0" u="none" strike="noStrike" kern="1200" cap="none" spc="0" normalizeH="0" baseline="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RequestParam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값의 자료형 범위를 크게 </a:t>
            </a:r>
            <a:r>
              <a:rPr kumimoji="0" lang="ko-KR" altLang="en-US" i="0" u="none" strike="noStrike" kern="1200" cap="none" spc="0" normalizeH="0" baseline="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만든뒤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서버단에서 초기화를 해	</a:t>
            </a:r>
            <a:endParaRPr kumimoji="0" lang="en-US" altLang="ko-KR" i="0" u="none" strike="noStrike" kern="1200" cap="none" spc="0" normalizeH="0" baseline="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 주고 사용할 때 원하는 자료형으로 변환하여 사용하였다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kumimoji="0" lang="en-US" altLang="ko-KR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9BF641-D4B3-117C-2CFF-CEF83ED9A8FC}"/>
              </a:ext>
            </a:extLst>
          </p:cNvPr>
          <p:cNvSpPr/>
          <p:nvPr/>
        </p:nvSpPr>
        <p:spPr>
          <a:xfrm>
            <a:off x="338115" y="804693"/>
            <a:ext cx="11530940" cy="5846618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A77E9F-E5DE-8FD1-4918-A9AEDF459E0B}"/>
              </a:ext>
            </a:extLst>
          </p:cNvPr>
          <p:cNvSpPr/>
          <p:nvPr/>
        </p:nvSpPr>
        <p:spPr>
          <a:xfrm>
            <a:off x="8458200" y="4132762"/>
            <a:ext cx="1681948" cy="145324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9C1C14-93D0-09A3-547C-571FBF86DE8E}"/>
              </a:ext>
            </a:extLst>
          </p:cNvPr>
          <p:cNvSpPr/>
          <p:nvPr/>
        </p:nvSpPr>
        <p:spPr>
          <a:xfrm>
            <a:off x="3953164" y="5021943"/>
            <a:ext cx="1859807" cy="9434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935B5C-1235-ED93-7D05-B91F7B376371}"/>
              </a:ext>
            </a:extLst>
          </p:cNvPr>
          <p:cNvSpPr/>
          <p:nvPr/>
        </p:nvSpPr>
        <p:spPr>
          <a:xfrm>
            <a:off x="4131623" y="5286541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1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85039-6C67-0EEC-19EB-0235723BB33F}"/>
              </a:ext>
            </a:extLst>
          </p:cNvPr>
          <p:cNvSpPr txBox="1"/>
          <p:nvPr/>
        </p:nvSpPr>
        <p:spPr>
          <a:xfrm>
            <a:off x="705853" y="52517"/>
            <a:ext cx="4018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문제점 및 해결책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70292F-EDA0-58C6-C445-630A771BC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4" y="1261362"/>
            <a:ext cx="4327542" cy="2370838"/>
          </a:xfrm>
          <a:prstGeom prst="rect">
            <a:avLst/>
          </a:prstGeom>
        </p:spPr>
      </p:pic>
      <p:pic>
        <p:nvPicPr>
          <p:cNvPr id="9" name="그림 8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67C53208-D683-95FA-7E01-4B58C9F3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97" y="1232491"/>
            <a:ext cx="5186579" cy="237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9DCF47-577F-B416-373D-830439152CCB}"/>
              </a:ext>
            </a:extLst>
          </p:cNvPr>
          <p:cNvSpPr txBox="1"/>
          <p:nvPr/>
        </p:nvSpPr>
        <p:spPr>
          <a:xfrm>
            <a:off x="705852" y="4001082"/>
            <a:ext cx="107802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문제점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kumimoji="0" lang="en-US" altLang="ko-KR" sz="18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commonHeader.jsp</a:t>
            </a:r>
            <a:r>
              <a:rPr kumimoji="0" lang="en-US" altLang="ko-K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로그아웃을 누르면 세션 무효화 처리 기능을 넣으려 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자바코드를 써버리니 </a:t>
            </a:r>
            <a:r>
              <a:rPr kumimoji="0" lang="en-US" altLang="ko-KR" sz="18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commonHeader.jsp</a:t>
            </a:r>
            <a:r>
              <a:rPr kumimoji="0" lang="en-US" altLang="ko-K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 세션을 필요로 하는 기능들도 먹통이 되었다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해결책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.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파일 내부에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&lt;%~%&gt;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로 작성한 자바코드는 기능순서가 아닌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코드 라인 순대로 작동한다는 점을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깨달았고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로그아웃을 하면 로그인 페이지로 이동한다는 점을 이용하여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kumimoji="0" lang="en-US" altLang="ko-K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loginController.java</a:t>
            </a:r>
            <a:r>
              <a:rPr kumimoji="0" lang="ko-KR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 </a:t>
            </a:r>
            <a:r>
              <a:rPr kumimoji="0" lang="en-US" altLang="ko-K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/loginPageForm.do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접속했을 때 작동하는 코드안에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kumimoji="0" lang="en-US" altLang="ko-KR" sz="18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session.invalidate</a:t>
            </a:r>
            <a:r>
              <a:rPr kumimoji="0" lang="en-US" altLang="ko-K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();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작성하여 코드만 옮기는 방법으로 기능상의 문제가 없도록 수정하였다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1048E-8BF4-08FB-BE68-E7765C4F6D80}"/>
              </a:ext>
            </a:extLst>
          </p:cNvPr>
          <p:cNvSpPr/>
          <p:nvPr/>
        </p:nvSpPr>
        <p:spPr>
          <a:xfrm>
            <a:off x="10030692" y="6370962"/>
            <a:ext cx="2161308" cy="434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13ED9F-5499-478B-B66B-CD5052EC0B94}"/>
              </a:ext>
            </a:extLst>
          </p:cNvPr>
          <p:cNvSpPr/>
          <p:nvPr/>
        </p:nvSpPr>
        <p:spPr>
          <a:xfrm>
            <a:off x="1643598" y="4195973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C67B0-ABFF-C58C-36D9-AC4FFF3474BC}"/>
              </a:ext>
            </a:extLst>
          </p:cNvPr>
          <p:cNvSpPr/>
          <p:nvPr/>
        </p:nvSpPr>
        <p:spPr>
          <a:xfrm>
            <a:off x="4414982" y="4479637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84CD-1A2C-B81B-EC6B-4866727FEE55}"/>
              </a:ext>
            </a:extLst>
          </p:cNvPr>
          <p:cNvSpPr/>
          <p:nvPr/>
        </p:nvSpPr>
        <p:spPr>
          <a:xfrm>
            <a:off x="1662070" y="6123709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1AFD02-9C3F-F2B6-F639-CF1B4571A242}"/>
              </a:ext>
            </a:extLst>
          </p:cNvPr>
          <p:cNvSpPr/>
          <p:nvPr/>
        </p:nvSpPr>
        <p:spPr>
          <a:xfrm>
            <a:off x="1689779" y="5864536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14E9B5-8EF2-27E8-F9D2-51F3B38877B8}"/>
              </a:ext>
            </a:extLst>
          </p:cNvPr>
          <p:cNvSpPr/>
          <p:nvPr/>
        </p:nvSpPr>
        <p:spPr>
          <a:xfrm>
            <a:off x="4036661" y="5859073"/>
            <a:ext cx="2142836" cy="120593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209DC4-A568-2810-E063-B1537D350C4F}"/>
              </a:ext>
            </a:extLst>
          </p:cNvPr>
          <p:cNvSpPr/>
          <p:nvPr/>
        </p:nvSpPr>
        <p:spPr>
          <a:xfrm>
            <a:off x="338115" y="804693"/>
            <a:ext cx="11530940" cy="5846618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30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BAA5F7-6324-D1D3-C2D2-04648621FB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2FACF9-620B-88F1-42E5-4B0465482F40}"/>
              </a:ext>
            </a:extLst>
          </p:cNvPr>
          <p:cNvSpPr txBox="1"/>
          <p:nvPr/>
        </p:nvSpPr>
        <p:spPr>
          <a:xfrm>
            <a:off x="7253462" y="403430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A4388-835C-9699-D14B-65ED8DFD3E34}"/>
              </a:ext>
            </a:extLst>
          </p:cNvPr>
          <p:cNvSpPr txBox="1"/>
          <p:nvPr/>
        </p:nvSpPr>
        <p:spPr>
          <a:xfrm>
            <a:off x="8842117" y="414508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5769F8-669E-6B7C-0941-A66887B92E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14" y="2860206"/>
            <a:ext cx="1137587" cy="113758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dist="50800" dir="5400000" sx="1000" sy="1000" algn="ctr" rotWithShape="0">
              <a:srgbClr val="000000">
                <a:alpha val="0"/>
              </a:srgbClr>
            </a:outerShdw>
            <a:reflection stA="45000" endPos="0" dist="50800" dir="5400000" sy="-100000" algn="bl" rotWithShape="0"/>
          </a:effectLst>
        </p:spPr>
      </p:pic>
      <p:pic>
        <p:nvPicPr>
          <p:cNvPr id="17" name="그림 16" descr="발이(가) 표시된 사진&#10;&#10;자동 생성된 설명">
            <a:extLst>
              <a:ext uri="{FF2B5EF4-FFF2-40B4-BE49-F238E27FC236}">
                <a16:creationId xmlns:a16="http://schemas.microsoft.com/office/drawing/2014/main" id="{416AFFBE-0B7E-5893-0A1B-13C17B2F07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41" y="0"/>
            <a:ext cx="5263402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F53AB8-6625-3EF0-645B-770C077161B0}"/>
              </a:ext>
            </a:extLst>
          </p:cNvPr>
          <p:cNvSpPr/>
          <p:nvPr/>
        </p:nvSpPr>
        <p:spPr>
          <a:xfrm>
            <a:off x="1633341" y="0"/>
            <a:ext cx="5263403" cy="686722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244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9944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7B5A2">
                      <a:lumMod val="25000"/>
                    </a:srgb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5887950" y="3075057"/>
              <a:ext cx="1638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회의록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2611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637" y="80027"/>
            <a:ext cx="13051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회의록</a:t>
            </a:r>
          </a:p>
        </p:txBody>
      </p:sp>
      <p:sp>
        <p:nvSpPr>
          <p:cNvPr id="46" name="직사각형 9"/>
          <p:cNvSpPr/>
          <p:nvPr/>
        </p:nvSpPr>
        <p:spPr>
          <a:xfrm>
            <a:off x="503725" y="915865"/>
            <a:ext cx="11376880" cy="5649057"/>
          </a:xfrm>
          <a:prstGeom prst="rect">
            <a:avLst/>
          </a:prstGeom>
          <a:solidFill>
            <a:srgbClr val="DDD6CB">
              <a:alpha val="100000"/>
            </a:srgbClr>
          </a:solidFill>
          <a:ln w="12700" cap="flat" cmpd="sng" algn="ctr">
            <a:solidFill>
              <a:srgbClr val="A19C9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lvl="0" algn="ctr"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강원교육모두 Light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8332" y="1297308"/>
            <a:ext cx="5066968" cy="2589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283" y="1314919"/>
            <a:ext cx="5492878" cy="46855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204196" y="4592148"/>
            <a:ext cx="4863245" cy="90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회의록 채널 개설과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주제 선정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”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으로 시작한 첫 회의</a:t>
            </a: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5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637" y="80027"/>
            <a:ext cx="13051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회의록</a:t>
            </a:r>
          </a:p>
        </p:txBody>
      </p:sp>
      <p:sp>
        <p:nvSpPr>
          <p:cNvPr id="46" name="직사각형 9"/>
          <p:cNvSpPr/>
          <p:nvPr/>
        </p:nvSpPr>
        <p:spPr>
          <a:xfrm>
            <a:off x="503725" y="915865"/>
            <a:ext cx="11376880" cy="5649057"/>
          </a:xfrm>
          <a:prstGeom prst="rect">
            <a:avLst/>
          </a:prstGeom>
          <a:solidFill>
            <a:srgbClr val="DDD6CB">
              <a:alpha val="100000"/>
            </a:srgbClr>
          </a:solidFill>
          <a:ln w="12700" cap="flat" cmpd="sng" algn="ctr">
            <a:solidFill>
              <a:srgbClr val="A19C9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lvl="0" algn="ctr"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강원교육모두 Light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843" y="1316044"/>
            <a:ext cx="5376157" cy="473717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575" y="1308606"/>
            <a:ext cx="5411669" cy="33798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279172" y="4921859"/>
            <a:ext cx="5366972" cy="90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그리고 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12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월 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10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일 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최종 회의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”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를 끝으로 한 </a:t>
            </a:r>
            <a:r>
              <a:rPr kumimoji="0" lang="ko-KR" altLang="en-US" i="0" u="none" strike="noStrike" kern="1200" cap="none" spc="0" normalizeH="0" baseline="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달간의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프로젝트 회의가 마무리 되었습니다</a:t>
            </a: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26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9C2A19-F18F-5358-9F3D-2BC837FB9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2BFBA2-A569-0EED-7D1B-39ED8442A3A6}"/>
              </a:ext>
            </a:extLst>
          </p:cNvPr>
          <p:cNvGrpSpPr/>
          <p:nvPr/>
        </p:nvGrpSpPr>
        <p:grpSpPr>
          <a:xfrm>
            <a:off x="1417781" y="2900218"/>
            <a:ext cx="9356437" cy="1448955"/>
            <a:chOff x="1764145" y="2678545"/>
            <a:chExt cx="9356437" cy="14489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9C4C22-820B-58F8-DD79-0955FC207B15}"/>
                </a:ext>
              </a:extLst>
            </p:cNvPr>
            <p:cNvSpPr/>
            <p:nvPr/>
          </p:nvSpPr>
          <p:spPr>
            <a:xfrm>
              <a:off x="2654299" y="2902681"/>
              <a:ext cx="8466283" cy="1007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611351-AE75-9034-A6E3-180B2EFD1CC5}"/>
                </a:ext>
              </a:extLst>
            </p:cNvPr>
            <p:cNvSpPr/>
            <p:nvPr/>
          </p:nvSpPr>
          <p:spPr>
            <a:xfrm>
              <a:off x="1764145" y="2678545"/>
              <a:ext cx="1448955" cy="14489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B625F-E767-E7B8-F592-42F48FEFD751}"/>
                </a:ext>
              </a:extLst>
            </p:cNvPr>
            <p:cNvSpPr txBox="1"/>
            <p:nvPr/>
          </p:nvSpPr>
          <p:spPr>
            <a:xfrm>
              <a:off x="2145017" y="2967335"/>
              <a:ext cx="439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400" b="1" dirty="0">
                  <a:solidFill>
                    <a:srgbClr val="C7B5A2">
                      <a:lumMod val="25000"/>
                    </a:srgb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7B5A2">
                    <a:lumMod val="25000"/>
                  </a:srgb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F698F-C513-FFF5-E144-74FE79067CE8}"/>
                </a:ext>
              </a:extLst>
            </p:cNvPr>
            <p:cNvSpPr txBox="1"/>
            <p:nvPr/>
          </p:nvSpPr>
          <p:spPr>
            <a:xfrm flipH="1">
              <a:off x="6142777" y="3049079"/>
              <a:ext cx="12139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0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후기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8E4571-EA64-FC40-F7D2-51F7DC283DFC}"/>
              </a:ext>
            </a:extLst>
          </p:cNvPr>
          <p:cNvSpPr txBox="1"/>
          <p:nvPr/>
        </p:nvSpPr>
        <p:spPr>
          <a:xfrm>
            <a:off x="898843" y="974436"/>
            <a:ext cx="168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Part 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27B9F-D6F3-41F1-7842-90D7373A134B}"/>
              </a:ext>
            </a:extLst>
          </p:cNvPr>
          <p:cNvSpPr txBox="1"/>
          <p:nvPr/>
        </p:nvSpPr>
        <p:spPr>
          <a:xfrm>
            <a:off x="2453567" y="107521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66932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5081C4-78BD-7930-8ECC-A24928D6B7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5B9A8-F9EB-AA77-AF99-DEA8B6BA5259}"/>
              </a:ext>
            </a:extLst>
          </p:cNvPr>
          <p:cNvSpPr/>
          <p:nvPr/>
        </p:nvSpPr>
        <p:spPr>
          <a:xfrm>
            <a:off x="1579861" y="3952331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D4795F-9530-6D6D-A7A7-D07BE788704F}"/>
              </a:ext>
            </a:extLst>
          </p:cNvPr>
          <p:cNvSpPr/>
          <p:nvPr/>
        </p:nvSpPr>
        <p:spPr>
          <a:xfrm>
            <a:off x="1579861" y="905147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DD05-8478-C178-AC84-501C6A0D58C4}"/>
              </a:ext>
            </a:extLst>
          </p:cNvPr>
          <p:cNvSpPr/>
          <p:nvPr/>
        </p:nvSpPr>
        <p:spPr>
          <a:xfrm>
            <a:off x="228814" y="1744937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F27C9-C8FA-514A-5DF9-ED67274A4460}"/>
              </a:ext>
            </a:extLst>
          </p:cNvPr>
          <p:cNvSpPr txBox="1"/>
          <p:nvPr/>
        </p:nvSpPr>
        <p:spPr>
          <a:xfrm>
            <a:off x="438779" y="1782261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김창남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B2159-2DA6-A54D-416A-09C696E24FF0}"/>
              </a:ext>
            </a:extLst>
          </p:cNvPr>
          <p:cNvSpPr txBox="1"/>
          <p:nvPr/>
        </p:nvSpPr>
        <p:spPr>
          <a:xfrm>
            <a:off x="105101" y="38029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492A4-DE5C-2E0A-183D-AD707D228230}"/>
              </a:ext>
            </a:extLst>
          </p:cNvPr>
          <p:cNvSpPr txBox="1"/>
          <p:nvPr/>
        </p:nvSpPr>
        <p:spPr>
          <a:xfrm>
            <a:off x="709637" y="80027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55A5C-9472-D072-EF31-A3C1DF7DCEF3}"/>
              </a:ext>
            </a:extLst>
          </p:cNvPr>
          <p:cNvSpPr txBox="1"/>
          <p:nvPr/>
        </p:nvSpPr>
        <p:spPr>
          <a:xfrm>
            <a:off x="1666950" y="952202"/>
            <a:ext cx="10174972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Java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와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Oracle,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배울 땐 막연히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공부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＂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하는 기분이었습니다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이후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JSP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접하면서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코딩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하는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그리고 프로젝트를 하면서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＂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하는 느낌으로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점차 발전했습니다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정말 많은 것을 얻어가는 프로젝트였고 특히 두 역량을 크게 키운 것 같습니다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첫째로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간단한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CRUD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와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MVC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기술을 써 보면서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개발에 대한 감과 기초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이해했습니다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 과정에서 오류를 잡고 개선하면서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해결 능력 역시 많이 성장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둘째로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동료와의 협업에 대한 중요도와 이해도를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높였습니다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첫 단계부터 후기를 쓰는 지금까지도 협업의 연속이었고 팀장으로서 적극적인 소통과 능동적인 참여를 이끄는 방법들에 대해 고민도 해보고 실천도 해보며 </a:t>
            </a:r>
            <a:endParaRPr lang="en-US" altLang="ko-KR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커뮤니케이션 능력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한 층 올릴 수 있는 계기가 되었습니다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마지막으로 팀원에게 감사의 말을 전하고 싶고 프로젝트에서 큰 재미를 느끼는 저를 보며 다시 한번 </a:t>
            </a:r>
            <a:r>
              <a:rPr lang="ko-KR" altLang="en-US" sz="12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개발자로서의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진로를 확신하게 되는 좋은 </a:t>
            </a:r>
            <a:r>
              <a:rPr lang="ko-KR" altLang="en-US" sz="12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시간었습니다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endParaRPr lang="ko-KR" alt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2C03A-42F4-0D20-6D70-D82F941BD258}"/>
              </a:ext>
            </a:extLst>
          </p:cNvPr>
          <p:cNvSpPr/>
          <p:nvPr/>
        </p:nvSpPr>
        <p:spPr>
          <a:xfrm>
            <a:off x="228814" y="4836576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60284-F8AF-892A-CE61-409E73A96CB6}"/>
              </a:ext>
            </a:extLst>
          </p:cNvPr>
          <p:cNvSpPr txBox="1"/>
          <p:nvPr/>
        </p:nvSpPr>
        <p:spPr>
          <a:xfrm>
            <a:off x="438779" y="4873900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오재훈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F3FE9-F373-86CE-E1D5-21D25A441880}"/>
              </a:ext>
            </a:extLst>
          </p:cNvPr>
          <p:cNvSpPr txBox="1"/>
          <p:nvPr/>
        </p:nvSpPr>
        <p:spPr>
          <a:xfrm>
            <a:off x="1666950" y="4046253"/>
            <a:ext cx="10174972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오프라인 수업 때문에 </a:t>
            </a:r>
            <a:r>
              <a:rPr lang="ko-KR" altLang="en-US" sz="1200" b="0" i="0" dirty="0" err="1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여섯달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만에 처음 만난 팀원들과 프로젝트를 함께하게 되었습니다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서로 이름도 모르고 어느 정도의 실력을 갖춘 지도 모르지만 다들 그렇게 어수선한 분위기에서 프로젝트라는 공동의 목표를 두고 온 신경을 집중했습니다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그동안 수업을 열심히 들어온 터라 사실 코드 작성 부분에 관해서는 크게 걱정이 없었습니다 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하지만 팀원들과 각자 다른 디바이스에서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같은 개발환경을 구축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하여 작업하는 과정에서 유독 저에게서만 설정상의 오류가 자주 발생했습니다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오라클의 </a:t>
            </a:r>
            <a:r>
              <a:rPr lang="ko-KR" altLang="en-US" sz="1200" b="0" i="0" dirty="0" err="1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리스너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에러부터 유저 에러까지 인터넷도 뒤져보고 팀원들에게도 조언을 구하고 정말 </a:t>
            </a:r>
            <a:r>
              <a:rPr lang="ko-KR" altLang="en-US" sz="1200" b="0" i="0" dirty="0" err="1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피말리는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상황이었습니다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다들 열심히 맡은 바 다하고 있는 와중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설정 에러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때문에 시간을 허비한 점에 너무 미안해 새벽에 잠에서 깨 아침까지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해결하려고 노력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했던 경험이 있었습니다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이번 프로젝트를 통하여 첫 팀 작업을 수행했는데 혼자 코드를 작성하는 것과는 다른 경험이었고 서로 부족한 부분을 지적해주고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조언해주고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다독여주는 </a:t>
            </a:r>
            <a:endParaRPr lang="en-US" altLang="ko-KR" sz="1200" b="0" i="0" dirty="0"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 짧은 순간이 정말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귀중한 경험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621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5081C4-78BD-7930-8ECC-A24928D6B7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73E37-36FB-2EF9-39FD-33C020E342E1}"/>
              </a:ext>
            </a:extLst>
          </p:cNvPr>
          <p:cNvSpPr/>
          <p:nvPr/>
        </p:nvSpPr>
        <p:spPr>
          <a:xfrm>
            <a:off x="1579861" y="3872936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CA3DC7-4387-C140-151A-D3164C080F75}"/>
              </a:ext>
            </a:extLst>
          </p:cNvPr>
          <p:cNvSpPr/>
          <p:nvPr/>
        </p:nvSpPr>
        <p:spPr>
          <a:xfrm>
            <a:off x="1579861" y="894264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DD05-8478-C178-AC84-501C6A0D58C4}"/>
              </a:ext>
            </a:extLst>
          </p:cNvPr>
          <p:cNvSpPr/>
          <p:nvPr/>
        </p:nvSpPr>
        <p:spPr>
          <a:xfrm>
            <a:off x="228814" y="1734054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F27C9-C8FA-514A-5DF9-ED67274A4460}"/>
              </a:ext>
            </a:extLst>
          </p:cNvPr>
          <p:cNvSpPr txBox="1"/>
          <p:nvPr/>
        </p:nvSpPr>
        <p:spPr>
          <a:xfrm>
            <a:off x="438779" y="1771378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이국성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B2159-2DA6-A54D-416A-09C696E24FF0}"/>
              </a:ext>
            </a:extLst>
          </p:cNvPr>
          <p:cNvSpPr txBox="1"/>
          <p:nvPr/>
        </p:nvSpPr>
        <p:spPr>
          <a:xfrm>
            <a:off x="105101" y="38029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492A4-DE5C-2E0A-183D-AD707D228230}"/>
              </a:ext>
            </a:extLst>
          </p:cNvPr>
          <p:cNvSpPr txBox="1"/>
          <p:nvPr/>
        </p:nvSpPr>
        <p:spPr>
          <a:xfrm>
            <a:off x="709637" y="80027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55A5C-9472-D072-EF31-A3C1DF7DCEF3}"/>
              </a:ext>
            </a:extLst>
          </p:cNvPr>
          <p:cNvSpPr txBox="1"/>
          <p:nvPr/>
        </p:nvSpPr>
        <p:spPr>
          <a:xfrm>
            <a:off x="1666950" y="1206029"/>
            <a:ext cx="10174972" cy="175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팀원들과 파트를 분담하여 하나의 시스템을 만들면서 학원에서 배운 지식들이 어떻게 사용되어 웹서비스를 완성시키는지 알 수 있었고 </a:t>
            </a:r>
            <a:endParaRPr lang="en-US" altLang="ko-KR" sz="1200" b="0" i="0" dirty="0"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이론을 살짝 공부하고 끝내는 것이 아닌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실무적인 경험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할 수 있어서 좋았습니다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이번 프로젝트를 통해 제가 부족한 부분이 어디인지 알 수 있었고 수료하기 전에 그 부분을 보강할 수 있도록 하겠습니다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endParaRPr lang="en-US" altLang="ko-KR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또한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개개인이 아니라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팀으로 의견을 교환하고 협력하며 문제를 해결하는 경험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할 수 있어서 느끼는 게 많았습니다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프로젝트를 진행하면서 팀원들이 최선을 다해주었기 때문에 높은 완성도의 프로젝트 결과물이 나온 것 같습니다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프로젝트를 이끄느라 고생한 팀장들과 및 열과 성을 다해 참여한 팀원들에게 감사의 마음을 전하고 싶습니다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2C03A-42F4-0D20-6D70-D82F941BD258}"/>
              </a:ext>
            </a:extLst>
          </p:cNvPr>
          <p:cNvSpPr/>
          <p:nvPr/>
        </p:nvSpPr>
        <p:spPr>
          <a:xfrm>
            <a:off x="228814" y="4825693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60284-F8AF-892A-CE61-409E73A96CB6}"/>
              </a:ext>
            </a:extLst>
          </p:cNvPr>
          <p:cNvSpPr txBox="1"/>
          <p:nvPr/>
        </p:nvSpPr>
        <p:spPr>
          <a:xfrm>
            <a:off x="438779" y="4863017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최유미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F3FE9-F373-86CE-E1D5-21D25A441880}"/>
              </a:ext>
            </a:extLst>
          </p:cNvPr>
          <p:cNvSpPr txBox="1"/>
          <p:nvPr/>
        </p:nvSpPr>
        <p:spPr>
          <a:xfrm>
            <a:off x="1666950" y="4275515"/>
            <a:ext cx="10174972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처음 조 편성이 발표된 시기가 제 자신에게 많은 부족함을 느끼고 있었던 시기였기에 초반에는 민폐가 </a:t>
            </a:r>
            <a:r>
              <a:rPr lang="ko-KR" altLang="en-US" sz="1200" b="0" i="0" dirty="0" err="1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될까봐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적극적으로 나서지 못했습니다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역할 분담을 통해 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구성부터 시작하여 프로젝트 후반에는 게시판의 전체적인 부분까지 맡은 일의 비중을 늘려갔습니다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이론적으로 듣기만 했던 공부가 아닌 직접 </a:t>
            </a:r>
            <a:r>
              <a:rPr lang="en-US" altLang="ko-KR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</a:t>
            </a:r>
            <a:r>
              <a:rPr lang="en-US" altLang="ko-KR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ava, JSP, JavaScript, SQL, ajax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등 여러 기술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사용하며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생각했던 것을 </a:t>
            </a:r>
            <a:r>
              <a:rPr lang="ko-KR" altLang="en-US" sz="125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구현하고 에러를 잡으며 많은 역량을 상승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시킬 수 있었던 좋은 기회였다고 생각합니다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더불어 부족한 부분이 무엇인지도 깨달을 수 있었고 개인이 아닌 </a:t>
            </a:r>
            <a:r>
              <a:rPr lang="ko-KR" altLang="en-US" sz="1200" b="0" i="0" dirty="0" err="1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팀원들과의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의견교류와 협업을 통해 실무적인 경험을 할 수 있어서 좋았습니다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끝으로 고생 많았던 우리 팀원들에게 고맙고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수고했다고 전하고 싶습니다</a:t>
            </a:r>
            <a:r>
              <a:rPr lang="en-US" altLang="ko-KR" sz="1200" b="0" i="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b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</a:br>
            <a:endParaRPr lang="ko-KR" alt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310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5081C4-78BD-7930-8ECC-A24928D6B7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081731-99D1-4493-839D-EE47D02515D8}"/>
              </a:ext>
            </a:extLst>
          </p:cNvPr>
          <p:cNvSpPr/>
          <p:nvPr/>
        </p:nvSpPr>
        <p:spPr>
          <a:xfrm>
            <a:off x="1579861" y="3919645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20FD18-BFA3-B476-E698-BB03F6FDB203}"/>
              </a:ext>
            </a:extLst>
          </p:cNvPr>
          <p:cNvSpPr/>
          <p:nvPr/>
        </p:nvSpPr>
        <p:spPr>
          <a:xfrm>
            <a:off x="1579861" y="981345"/>
            <a:ext cx="10394421" cy="2445587"/>
          </a:xfrm>
          <a:prstGeom prst="rect">
            <a:avLst/>
          </a:prstGeom>
          <a:solidFill>
            <a:schemeClr val="accent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DD05-8478-C178-AC84-501C6A0D58C4}"/>
              </a:ext>
            </a:extLst>
          </p:cNvPr>
          <p:cNvSpPr/>
          <p:nvPr/>
        </p:nvSpPr>
        <p:spPr>
          <a:xfrm>
            <a:off x="228814" y="1875565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F27C9-C8FA-514A-5DF9-ED67274A4460}"/>
              </a:ext>
            </a:extLst>
          </p:cNvPr>
          <p:cNvSpPr txBox="1"/>
          <p:nvPr/>
        </p:nvSpPr>
        <p:spPr>
          <a:xfrm>
            <a:off x="438779" y="1912889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안지윤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B2159-2DA6-A54D-416A-09C696E24FF0}"/>
              </a:ext>
            </a:extLst>
          </p:cNvPr>
          <p:cNvSpPr txBox="1"/>
          <p:nvPr/>
        </p:nvSpPr>
        <p:spPr>
          <a:xfrm>
            <a:off x="105101" y="38029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492A4-DE5C-2E0A-183D-AD707D228230}"/>
              </a:ext>
            </a:extLst>
          </p:cNvPr>
          <p:cNvSpPr txBox="1"/>
          <p:nvPr/>
        </p:nvSpPr>
        <p:spPr>
          <a:xfrm>
            <a:off x="709637" y="80027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55A5C-9472-D072-EF31-A3C1DF7DCEF3}"/>
              </a:ext>
            </a:extLst>
          </p:cNvPr>
          <p:cNvSpPr txBox="1"/>
          <p:nvPr/>
        </p:nvSpPr>
        <p:spPr>
          <a:xfrm>
            <a:off x="1578249" y="1387585"/>
            <a:ext cx="10174972" cy="147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학원에서 배운 언어들을 이론 중심적으로 공부하여 어떻게 활용해야 하는가에 대해 감이 잘 잡히지 않았는데 이번 프로젝트를 통하여</a:t>
            </a:r>
            <a:endParaRPr kumimoji="0" lang="en-US" altLang="ko-KR" sz="1200" b="0" i="0" u="none" strike="noStrike" kern="1200" cap="none" normalizeH="0" baseline="0" dirty="0"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50" b="1" i="0" u="none" strike="noStrike" kern="1200" cap="none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언어들의 쓰임이나 배웠던 기술들의 활용도를 파악</a:t>
            </a: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할 수 있는 시간이 되었습니다</a:t>
            </a:r>
            <a:r>
              <a:rPr kumimoji="0" lang="en-US" altLang="ko-KR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또한 팀원이 구축해 놓은 </a:t>
            </a:r>
            <a:r>
              <a:rPr kumimoji="0" lang="en-US" altLang="ko-KR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에 기능을 추가하거나 팀원이 만든 기능을 활용하여 다른 기능을 추가하는 등 평소 자신이 익숙한 환경에서만 작업하던 것이 아닌 </a:t>
            </a:r>
            <a:endParaRPr kumimoji="0" lang="en-US" altLang="ko-KR" sz="1200" b="0" i="0" u="none" strike="noStrike" kern="1200" cap="none" normalizeH="0" baseline="0" dirty="0"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팀원이 만들어 놓은 환경에서 작업을 해보면서 </a:t>
            </a:r>
            <a:r>
              <a:rPr kumimoji="0" lang="ko-KR" altLang="en-US" sz="1200" b="1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코딩을 파악</a:t>
            </a: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하거나 다양한 </a:t>
            </a:r>
            <a:r>
              <a:rPr kumimoji="0" lang="ko-KR" altLang="en-US" sz="1250" b="1" i="0" u="none" strike="noStrike" kern="1200" cap="none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에러를 해결</a:t>
            </a: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해보는 것에 대한 경험을 쌓을 수 있었습니다</a:t>
            </a:r>
            <a:r>
              <a:rPr kumimoji="0" lang="en-US" altLang="ko-KR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프로젝트를 진행하면서 팀원들 모두 어렵고 힘들어도 서로 도우며 최선을 다해준 팀원들에게 감시의 마음을 전하고 싶습니다</a:t>
            </a:r>
            <a:r>
              <a:rPr kumimoji="0" lang="en-US" altLang="ko-KR" sz="1200" b="0" i="0" u="none" strike="noStrike" kern="1200" cap="none" normalizeH="0" baseline="0" dirty="0"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2C03A-42F4-0D20-6D70-D82F941BD258}"/>
              </a:ext>
            </a:extLst>
          </p:cNvPr>
          <p:cNvSpPr/>
          <p:nvPr/>
        </p:nvSpPr>
        <p:spPr>
          <a:xfrm>
            <a:off x="228814" y="4770466"/>
            <a:ext cx="1249004" cy="47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60284-F8AF-892A-CE61-409E73A96CB6}"/>
              </a:ext>
            </a:extLst>
          </p:cNvPr>
          <p:cNvSpPr txBox="1"/>
          <p:nvPr/>
        </p:nvSpPr>
        <p:spPr>
          <a:xfrm>
            <a:off x="438779" y="4807790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이지선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F3FE9-F373-86CE-E1D5-21D25A441880}"/>
              </a:ext>
            </a:extLst>
          </p:cNvPr>
          <p:cNvSpPr txBox="1"/>
          <p:nvPr/>
        </p:nvSpPr>
        <p:spPr>
          <a:xfrm>
            <a:off x="1666950" y="3968267"/>
            <a:ext cx="10174972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팀을 꾸려 설레는 마음을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갖고 시작했던 프로젝트였기도 했지만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실전이라고 생각하니 저의 실력에 대한 걱정의 무게감이 느껴지기 시작했습니다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프로젝트를 진행하면서 어떤 데이터가 왜 필요한지 어떤 구조로 구성돼 있어야 하는지 생각하는 것부터 복잡하고 쉽지 않았습니다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배웠던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JSP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전체적으로 살펴 가면서 프로젝트에서 쓰이는 부분에 활용을 하였고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어려운 구현들은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팀원들의 도움과 검색을 통해 찾아가면서 해결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Java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와 </a:t>
            </a:r>
            <a:r>
              <a:rPr lang="en-US" altLang="ko-KR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JSP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에 큰 어려움을 느꼈지만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실전을 통해서 한 번 더 흐름을 배우고</a:t>
            </a:r>
            <a:r>
              <a:rPr lang="en-US" altLang="ko-KR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큰 구성부터 차근차근 풀어나가면서 한 단계 더 발전할 수 있게 되었습니다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혼자가 아닌 팀으로 진행돼서 조금은 순조로울 수 있다고 생각한 점은 큰 오산이었습니다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각자 맡은 역할부터 통합하는 과정까지 많은 오류를 잡으면서 </a:t>
            </a:r>
            <a:endParaRPr lang="en-US" altLang="ko-KR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수많은 시행착오를 겪게 되었습니다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하지만 팀 모두가 열심히 소통하고 협동하면서 오류들을 잡아냈고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 과정에서 모두가 성장할 수 있던 것 같습니다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한 번 더 </a:t>
            </a:r>
            <a:r>
              <a:rPr lang="ko-KR" altLang="en-US" sz="12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팀원들과의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소통과 협동심의 중요성을 느꼈고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이론이 아닌 </a:t>
            </a:r>
            <a:r>
              <a:rPr lang="ko-KR" altLang="en-US" sz="1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실전으로 익히는 기술들에 대한 배움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얻었습니다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순식간에 지나간 프로젝트 기간이었지만 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개월이라는 과정속에 프로젝트라는 가장 큰 산을 넘어갈 수 있었던 것은 팀원들 덕분인 것 같습니다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감사합니다</a:t>
            </a:r>
            <a:r>
              <a:rPr lang="en-US" altLang="ko-KR" sz="1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1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111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16C36E-01DD-90A5-5166-B3EF9440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83160C-A95F-D21A-A308-C8A42BD6FF94}"/>
              </a:ext>
            </a:extLst>
          </p:cNvPr>
          <p:cNvSpPr txBox="1"/>
          <p:nvPr/>
        </p:nvSpPr>
        <p:spPr>
          <a:xfrm>
            <a:off x="4473575" y="1019124"/>
            <a:ext cx="324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Q&amp;A</a:t>
            </a:r>
            <a:endParaRPr lang="ko-KR" altLang="en-US" sz="8800" b="1" dirty="0">
              <a:solidFill>
                <a:schemeClr val="bg1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454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B33955-81ED-82EF-4C40-B73CC1D9F4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B2E2D6D-6950-E20E-8FD1-CB96416EA444}"/>
              </a:ext>
            </a:extLst>
          </p:cNvPr>
          <p:cNvCxnSpPr>
            <a:cxnSpLocks/>
          </p:cNvCxnSpPr>
          <p:nvPr/>
        </p:nvCxnSpPr>
        <p:spPr>
          <a:xfrm>
            <a:off x="970156" y="1628078"/>
            <a:ext cx="568712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02ADA5-91C3-0D2E-129E-94CC5FE9ACBA}"/>
              </a:ext>
            </a:extLst>
          </p:cNvPr>
          <p:cNvSpPr txBox="1"/>
          <p:nvPr/>
        </p:nvSpPr>
        <p:spPr>
          <a:xfrm>
            <a:off x="970156" y="2119974"/>
            <a:ext cx="4515980" cy="7709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 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Thank U 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FCC0D1-835C-AEDB-8CAD-55AEEE538A09}"/>
              </a:ext>
            </a:extLst>
          </p:cNvPr>
          <p:cNvCxnSpPr>
            <a:cxnSpLocks/>
          </p:cNvCxnSpPr>
          <p:nvPr/>
        </p:nvCxnSpPr>
        <p:spPr>
          <a:xfrm>
            <a:off x="970156" y="3429000"/>
            <a:ext cx="568712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5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039881-14E2-06D6-0ED2-8DC1296A5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D0487-2B6E-BDAA-62DE-B2AD4B8C1DEE}"/>
              </a:ext>
            </a:extLst>
          </p:cNvPr>
          <p:cNvSpPr txBox="1"/>
          <p:nvPr/>
        </p:nvSpPr>
        <p:spPr>
          <a:xfrm>
            <a:off x="86629" y="184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D9EBB-B1B1-5E58-2A74-BEDC5DC449B8}"/>
              </a:ext>
            </a:extLst>
          </p:cNvPr>
          <p:cNvSpPr txBox="1"/>
          <p:nvPr/>
        </p:nvSpPr>
        <p:spPr>
          <a:xfrm>
            <a:off x="709637" y="8002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70745-F24D-A568-43DC-DF6EF523EDB3}"/>
              </a:ext>
            </a:extLst>
          </p:cNvPr>
          <p:cNvSpPr/>
          <p:nvPr/>
        </p:nvSpPr>
        <p:spPr>
          <a:xfrm>
            <a:off x="986655" y="1109662"/>
            <a:ext cx="11156920" cy="571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0967"/>
              </p:ext>
            </p:extLst>
          </p:nvPr>
        </p:nvGraphicFramePr>
        <p:xfrm>
          <a:off x="482599" y="1313270"/>
          <a:ext cx="11225689" cy="4864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6917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443528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구분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총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30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8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월 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18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 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~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12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월</a:t>
                      </a: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16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lToB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5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6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7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8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9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10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11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12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13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14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15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16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17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18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19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20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21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22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23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24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25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26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27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28</a:t>
                      </a:r>
                      <a:r>
                        <a:rPr lang="ko-KR" altLang="en-US" sz="11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UI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설계 및 </a:t>
                      </a:r>
                      <a:r>
                        <a:rPr lang="en-US" altLang="ko-KR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HTML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구현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설계 및 </a:t>
                      </a:r>
                    </a:p>
                    <a:p>
                      <a:pPr lvl="0" algn="ctr" rtl="0">
                        <a:defRPr/>
                      </a:pP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구축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Class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설계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JSP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구현</a:t>
                      </a: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SQL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문 작성</a:t>
                      </a: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Class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구현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en-US" altLang="ko-KR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DB </a:t>
                      </a: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샘플데이터 입력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테스트 및 </a:t>
                      </a:r>
                    </a:p>
                    <a:p>
                      <a:pPr lvl="0" algn="ctr" rtl="0">
                        <a:defRPr/>
                      </a:pP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lvl="0" algn="ctr" rtl="0">
                        <a:defRPr/>
                      </a:pPr>
                      <a:r>
                        <a:rPr lang="ko-KR" altLang="en-US" sz="90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산출물 정리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50" b="1" u="none" strike="noStrike" dirty="0">
                          <a:effectLst/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0D2616DB-67FB-B4EC-75C6-D5CCA225CD8C}"/>
              </a:ext>
            </a:extLst>
          </p:cNvPr>
          <p:cNvSpPr/>
          <p:nvPr/>
        </p:nvSpPr>
        <p:spPr>
          <a:xfrm>
            <a:off x="479377" y="1196752"/>
            <a:ext cx="11233248" cy="151019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D1F770EF-9728-F3F3-0D30-CD0374C676EB}"/>
              </a:ext>
            </a:extLst>
          </p:cNvPr>
          <p:cNvSpPr/>
          <p:nvPr/>
        </p:nvSpPr>
        <p:spPr>
          <a:xfrm>
            <a:off x="479376" y="6149286"/>
            <a:ext cx="11233261" cy="13253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87488" y="2689943"/>
            <a:ext cx="3116262" cy="285267"/>
          </a:xfrm>
          <a:prstGeom prst="rect">
            <a:avLst/>
          </a:prstGeom>
          <a:solidFill>
            <a:srgbClr val="89795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no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9</a:t>
            </a:r>
            <a:endParaRPr kumimoji="0" lang="en-US" altLang="ko-KR" sz="1200" b="0" i="0" u="none" strike="noStrike" kern="1200" cap="none" spc="0" normalizeH="0" baseline="0">
              <a:solidFill>
                <a:schemeClr val="bg1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sym typeface="맑은 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87488" y="2259708"/>
            <a:ext cx="923279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3</a:t>
            </a:r>
            <a:endParaRPr kumimoji="0" lang="ko-KR" altLang="en-US" sz="1200" b="0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sym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30474" y="3140203"/>
            <a:ext cx="2073276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719612" y="3586432"/>
            <a:ext cx="3468588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10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861720" y="4041488"/>
            <a:ext cx="2054944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6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67500" y="4490480"/>
            <a:ext cx="2054225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074025" y="4907719"/>
            <a:ext cx="1682749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5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2822" y="5355916"/>
            <a:ext cx="3122613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9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85380" y="5794694"/>
            <a:ext cx="1655764" cy="2769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hemeClr val="tx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lvl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맑은 고딕"/>
              </a:rPr>
              <a:t>5</a:t>
            </a:r>
            <a:endParaRPr kumimoji="0" lang="ko-KR" altLang="en-US" sz="1200" b="0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sym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8724" y="1769498"/>
            <a:ext cx="504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일수</a:t>
            </a:r>
            <a:endParaRPr kumimoji="0" lang="ko-KR" altLang="en-US" sz="1100" b="1" i="0" u="none" strike="noStrike" kern="1200" cap="none" spc="0" normalizeH="0" baseline="0">
              <a:solidFill>
                <a:prstClr val="black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7DA93-CB76-B52E-5DA5-9258E44685CD}"/>
              </a:ext>
            </a:extLst>
          </p:cNvPr>
          <p:cNvSpPr txBox="1"/>
          <p:nvPr/>
        </p:nvSpPr>
        <p:spPr>
          <a:xfrm>
            <a:off x="445468" y="19474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28392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zero was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D6CB"/>
      </a:accent1>
      <a:accent2>
        <a:srgbClr val="C7B5A2"/>
      </a:accent2>
      <a:accent3>
        <a:srgbClr val="E4C9B2"/>
      </a:accent3>
      <a:accent4>
        <a:srgbClr val="AFAEAC"/>
      </a:accent4>
      <a:accent5>
        <a:srgbClr val="B35D39"/>
      </a:accent5>
      <a:accent6>
        <a:srgbClr val="7E4230"/>
      </a:accent6>
      <a:hlink>
        <a:srgbClr val="262626"/>
      </a:hlink>
      <a:folHlink>
        <a:srgbClr val="262626"/>
      </a:folHlink>
    </a:clrScheme>
    <a:fontScheme name="강원교육모두 Light">
      <a:majorFont>
        <a:latin typeface="SB 어그로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6494</Words>
  <Application>Microsoft Office PowerPoint</Application>
  <PresentationFormat>와이드스크린</PresentationFormat>
  <Paragraphs>2372</Paragraphs>
  <Slides>88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나눔스퀘어라운드OTF Regular</vt:lpstr>
      <vt:lpstr>나눔스퀘어라운드OTF ExtraBold</vt:lpstr>
      <vt:lpstr>Malgun Gothic</vt:lpstr>
      <vt:lpstr>나눔스퀘어라운드OTF 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이재림</cp:lastModifiedBy>
  <cp:revision>121</cp:revision>
  <dcterms:created xsi:type="dcterms:W3CDTF">2022-08-30T06:31:41Z</dcterms:created>
  <dcterms:modified xsi:type="dcterms:W3CDTF">2022-12-09T13:30:34Z</dcterms:modified>
  <cp:version/>
</cp:coreProperties>
</file>